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71" r:id="rId4"/>
    <p:sldId id="261" r:id="rId5"/>
    <p:sldId id="263" r:id="rId6"/>
    <p:sldId id="259" r:id="rId7"/>
    <p:sldId id="260" r:id="rId8"/>
    <p:sldId id="262" r:id="rId9"/>
    <p:sldId id="264" r:id="rId10"/>
    <p:sldId id="267" r:id="rId11"/>
    <p:sldId id="273" r:id="rId12"/>
    <p:sldId id="274" r:id="rId13"/>
    <p:sldId id="275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39" autoAdjust="0"/>
    <p:restoredTop sz="93678" autoAdjust="0"/>
  </p:normalViewPr>
  <p:slideViewPr>
    <p:cSldViewPr>
      <p:cViewPr>
        <p:scale>
          <a:sx n="116" d="100"/>
          <a:sy n="116" d="100"/>
        </p:scale>
        <p:origin x="-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BDD1BE-055C-4DA4-B46A-47A968270EFD}" type="doc">
      <dgm:prSet loTypeId="urn:microsoft.com/office/officeart/2005/8/layout/vList2" loCatId="list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63328047-B0B9-4D28-9AE8-E3D2F1DEEE9E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Единство</a:t>
          </a:r>
          <a:r>
            <a:rPr lang="ru-RU" b="1" dirty="0" smtClean="0"/>
            <a:t> образовательного пространства Российской Федерации</a:t>
          </a:r>
          <a:endParaRPr lang="ru-RU" b="1" dirty="0"/>
        </a:p>
      </dgm:t>
    </dgm:pt>
    <dgm:pt modelId="{15A86D00-E89E-4539-B3F0-AA0F50773140}" type="parTrans" cxnId="{1A2F1B2B-6CE2-45C5-B78D-2369371E0B8A}">
      <dgm:prSet/>
      <dgm:spPr/>
      <dgm:t>
        <a:bodyPr/>
        <a:lstStyle/>
        <a:p>
          <a:endParaRPr lang="ru-RU"/>
        </a:p>
      </dgm:t>
    </dgm:pt>
    <dgm:pt modelId="{81E668FA-1231-41F7-B7EC-0105032290E8}" type="sibTrans" cxnId="{1A2F1B2B-6CE2-45C5-B78D-2369371E0B8A}">
      <dgm:prSet/>
      <dgm:spPr/>
      <dgm:t>
        <a:bodyPr/>
        <a:lstStyle/>
        <a:p>
          <a:endParaRPr lang="ru-RU"/>
        </a:p>
      </dgm:t>
    </dgm:pt>
    <dgm:pt modelId="{7E0CFF15-EFA3-415E-993A-25EFAA7BE820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Преемственность</a:t>
          </a:r>
          <a:r>
            <a:rPr lang="ru-RU" b="1" dirty="0" smtClean="0"/>
            <a:t> основных образовательных программ</a:t>
          </a:r>
          <a:endParaRPr lang="ru-RU" b="1" dirty="0"/>
        </a:p>
      </dgm:t>
    </dgm:pt>
    <dgm:pt modelId="{DEEA6567-BA82-4E89-B63A-E7E81F23D5A4}" type="parTrans" cxnId="{CBD11DC0-01B9-4DA8-8659-E2C2BF97F4BE}">
      <dgm:prSet/>
      <dgm:spPr/>
      <dgm:t>
        <a:bodyPr/>
        <a:lstStyle/>
        <a:p>
          <a:endParaRPr lang="ru-RU"/>
        </a:p>
      </dgm:t>
    </dgm:pt>
    <dgm:pt modelId="{D1D81511-6768-463C-AD16-941F92DBF609}" type="sibTrans" cxnId="{CBD11DC0-01B9-4DA8-8659-E2C2BF97F4BE}">
      <dgm:prSet/>
      <dgm:spPr/>
      <dgm:t>
        <a:bodyPr/>
        <a:lstStyle/>
        <a:p>
          <a:endParaRPr lang="ru-RU"/>
        </a:p>
      </dgm:t>
    </dgm:pt>
    <dgm:pt modelId="{141147A4-D1A6-4458-8F6A-B782F0836336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Вариативность содержания </a:t>
          </a:r>
          <a:r>
            <a:rPr lang="ru-RU" b="1" dirty="0" smtClean="0"/>
            <a:t>образовательных программ соответствующего уровня образования, возможность формирования образовательных программ различных уровня сложности и направленности </a:t>
          </a:r>
          <a:r>
            <a:rPr lang="ru-RU" b="1" u="sng" dirty="0" smtClean="0"/>
            <a:t>с учетом образовательных потребностей и способностей обучающихся</a:t>
          </a:r>
          <a:endParaRPr lang="ru-RU" b="1" u="sng" dirty="0"/>
        </a:p>
      </dgm:t>
    </dgm:pt>
    <dgm:pt modelId="{13BB5CF6-878C-4A7C-9C6E-C0727AE7726F}" type="parTrans" cxnId="{E95378ED-7432-4807-9A44-9D9874747A54}">
      <dgm:prSet/>
      <dgm:spPr/>
      <dgm:t>
        <a:bodyPr/>
        <a:lstStyle/>
        <a:p>
          <a:endParaRPr lang="ru-RU"/>
        </a:p>
      </dgm:t>
    </dgm:pt>
    <dgm:pt modelId="{51374F6C-152B-4618-A93B-2A104A4EF105}" type="sibTrans" cxnId="{E95378ED-7432-4807-9A44-9D9874747A54}">
      <dgm:prSet/>
      <dgm:spPr/>
      <dgm:t>
        <a:bodyPr/>
        <a:lstStyle/>
        <a:p>
          <a:endParaRPr lang="ru-RU"/>
        </a:p>
      </dgm:t>
    </dgm:pt>
    <dgm:pt modelId="{98DADC32-3FD7-4FD7-809E-E753CDF988B0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Государственные гарантии уровня и качества образования </a:t>
          </a:r>
          <a:r>
            <a:rPr lang="ru-RU" b="1" dirty="0" smtClean="0"/>
            <a:t>на основе единства обязательных требований к условиям реализации основных образовательных программ и результатам их освоения.</a:t>
          </a:r>
          <a:endParaRPr lang="ru-RU" b="1" dirty="0"/>
        </a:p>
      </dgm:t>
    </dgm:pt>
    <dgm:pt modelId="{65E77DB8-3D62-4713-B598-0C05C1CBC5E9}" type="parTrans" cxnId="{950DB77A-81CC-4C79-A518-A1573B240737}">
      <dgm:prSet/>
      <dgm:spPr/>
      <dgm:t>
        <a:bodyPr/>
        <a:lstStyle/>
        <a:p>
          <a:endParaRPr lang="ru-RU"/>
        </a:p>
      </dgm:t>
    </dgm:pt>
    <dgm:pt modelId="{78EA9714-66E8-4815-86C4-0FCDF7A2DD0B}" type="sibTrans" cxnId="{950DB77A-81CC-4C79-A518-A1573B240737}">
      <dgm:prSet/>
      <dgm:spPr/>
      <dgm:t>
        <a:bodyPr/>
        <a:lstStyle/>
        <a:p>
          <a:endParaRPr lang="ru-RU"/>
        </a:p>
      </dgm:t>
    </dgm:pt>
    <dgm:pt modelId="{C23D6CDC-121E-47CA-BF9D-AB42209F5A24}">
      <dgm:prSet/>
      <dgm:spPr/>
      <dgm:t>
        <a:bodyPr/>
        <a:lstStyle/>
        <a:p>
          <a:pPr rtl="0"/>
          <a:r>
            <a:rPr lang="ru-RU" b="1" dirty="0" smtClean="0"/>
            <a:t>…Формирование </a:t>
          </a:r>
          <a:r>
            <a:rPr lang="ru-RU" b="1" dirty="0" smtClean="0">
              <a:solidFill>
                <a:srgbClr val="C00000"/>
              </a:solidFill>
            </a:rPr>
            <a:t>культуры непрерывного образования </a:t>
          </a:r>
          <a:r>
            <a:rPr lang="ru-RU" b="1" dirty="0" smtClean="0"/>
            <a:t>и развития на протяжении всей жизни и т.д.</a:t>
          </a:r>
          <a:endParaRPr lang="ru-RU" b="1" dirty="0"/>
        </a:p>
      </dgm:t>
    </dgm:pt>
    <dgm:pt modelId="{53FFFBF3-40C0-4A06-9254-2387451237BF}" type="parTrans" cxnId="{4E609E12-5B63-464C-955E-631715F866B7}">
      <dgm:prSet/>
      <dgm:spPr/>
      <dgm:t>
        <a:bodyPr/>
        <a:lstStyle/>
        <a:p>
          <a:endParaRPr lang="ru-RU"/>
        </a:p>
      </dgm:t>
    </dgm:pt>
    <dgm:pt modelId="{56E869BB-06A4-4766-95CE-94CD3CF527E2}" type="sibTrans" cxnId="{4E609E12-5B63-464C-955E-631715F866B7}">
      <dgm:prSet/>
      <dgm:spPr/>
      <dgm:t>
        <a:bodyPr/>
        <a:lstStyle/>
        <a:p>
          <a:endParaRPr lang="ru-RU"/>
        </a:p>
      </dgm:t>
    </dgm:pt>
    <dgm:pt modelId="{2046A50E-2B73-4DCC-B769-9480BE68756F}" type="pres">
      <dgm:prSet presAssocID="{99BDD1BE-055C-4DA4-B46A-47A968270E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57D8BA-8CBF-4347-8289-5A17CF0BFDFD}" type="pres">
      <dgm:prSet presAssocID="{63328047-B0B9-4D28-9AE8-E3D2F1DEEE9E}" presName="parentText" presStyleLbl="node1" presStyleIdx="0" presStyleCnt="5" custScaleY="52234" custLinFactY="-17214" custLinFactNeighborX="-98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E926C-DE2D-42F0-8212-C7A7C87C5BAE}" type="pres">
      <dgm:prSet presAssocID="{81E668FA-1231-41F7-B7EC-0105032290E8}" presName="spacer" presStyleCnt="0"/>
      <dgm:spPr/>
    </dgm:pt>
    <dgm:pt modelId="{6414B336-B469-4311-BDE0-6D482E87953E}" type="pres">
      <dgm:prSet presAssocID="{7E0CFF15-EFA3-415E-993A-25EFAA7BE820}" presName="parentText" presStyleLbl="node1" presStyleIdx="1" presStyleCnt="5" custScaleY="49869" custLinFactY="-10119" custLinFactNeighborX="98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A199A6-4D7D-4D87-B55F-621855519488}" type="pres">
      <dgm:prSet presAssocID="{D1D81511-6768-463C-AD16-941F92DBF609}" presName="spacer" presStyleCnt="0"/>
      <dgm:spPr/>
    </dgm:pt>
    <dgm:pt modelId="{314674C3-7657-4076-8A75-AC8BA9264F50}" type="pres">
      <dgm:prSet presAssocID="{141147A4-D1A6-4458-8F6A-B782F0836336}" presName="parentText" presStyleLbl="node1" presStyleIdx="2" presStyleCnt="5" custLinFactY="-8524" custLinFactNeighborX="98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53513F-912B-4095-8A2A-BB2277EE4C47}" type="pres">
      <dgm:prSet presAssocID="{51374F6C-152B-4618-A93B-2A104A4EF105}" presName="spacer" presStyleCnt="0"/>
      <dgm:spPr/>
    </dgm:pt>
    <dgm:pt modelId="{DBB548A1-8193-470C-9BC0-B73ECD3A1E00}" type="pres">
      <dgm:prSet presAssocID="{98DADC32-3FD7-4FD7-809E-E753CDF988B0}" presName="parentText" presStyleLbl="node1" presStyleIdx="3" presStyleCnt="5" custScaleY="67091" custLinFactY="-684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67633E-B413-42BC-A8CC-523CCCEE9957}" type="pres">
      <dgm:prSet presAssocID="{78EA9714-66E8-4815-86C4-0FCDF7A2DD0B}" presName="spacer" presStyleCnt="0"/>
      <dgm:spPr/>
    </dgm:pt>
    <dgm:pt modelId="{B0CF9863-6BF9-4188-9B04-7DBE325F466D}" type="pres">
      <dgm:prSet presAssocID="{C23D6CDC-121E-47CA-BF9D-AB42209F5A24}" presName="parentText" presStyleLbl="node1" presStyleIdx="4" presStyleCnt="5" custScaleY="57408" custLinFactY="-421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BD1B6B-8731-4CB7-913E-4FED3A17C5FC}" type="presOf" srcId="{63328047-B0B9-4D28-9AE8-E3D2F1DEEE9E}" destId="{C057D8BA-8CBF-4347-8289-5A17CF0BFDFD}" srcOrd="0" destOrd="0" presId="urn:microsoft.com/office/officeart/2005/8/layout/vList2"/>
    <dgm:cxn modelId="{4C0B6627-9A0B-477D-BC49-B30FCE874774}" type="presOf" srcId="{7E0CFF15-EFA3-415E-993A-25EFAA7BE820}" destId="{6414B336-B469-4311-BDE0-6D482E87953E}" srcOrd="0" destOrd="0" presId="urn:microsoft.com/office/officeart/2005/8/layout/vList2"/>
    <dgm:cxn modelId="{1A2F1B2B-6CE2-45C5-B78D-2369371E0B8A}" srcId="{99BDD1BE-055C-4DA4-B46A-47A968270EFD}" destId="{63328047-B0B9-4D28-9AE8-E3D2F1DEEE9E}" srcOrd="0" destOrd="0" parTransId="{15A86D00-E89E-4539-B3F0-AA0F50773140}" sibTransId="{81E668FA-1231-41F7-B7EC-0105032290E8}"/>
    <dgm:cxn modelId="{E95378ED-7432-4807-9A44-9D9874747A54}" srcId="{99BDD1BE-055C-4DA4-B46A-47A968270EFD}" destId="{141147A4-D1A6-4458-8F6A-B782F0836336}" srcOrd="2" destOrd="0" parTransId="{13BB5CF6-878C-4A7C-9C6E-C0727AE7726F}" sibTransId="{51374F6C-152B-4618-A93B-2A104A4EF105}"/>
    <dgm:cxn modelId="{97E6310E-AD34-43E3-B840-F38D7B158483}" type="presOf" srcId="{98DADC32-3FD7-4FD7-809E-E753CDF988B0}" destId="{DBB548A1-8193-470C-9BC0-B73ECD3A1E00}" srcOrd="0" destOrd="0" presId="urn:microsoft.com/office/officeart/2005/8/layout/vList2"/>
    <dgm:cxn modelId="{54EED882-1F66-42AA-A9A8-05713F362C38}" type="presOf" srcId="{C23D6CDC-121E-47CA-BF9D-AB42209F5A24}" destId="{B0CF9863-6BF9-4188-9B04-7DBE325F466D}" srcOrd="0" destOrd="0" presId="urn:microsoft.com/office/officeart/2005/8/layout/vList2"/>
    <dgm:cxn modelId="{4E609E12-5B63-464C-955E-631715F866B7}" srcId="{99BDD1BE-055C-4DA4-B46A-47A968270EFD}" destId="{C23D6CDC-121E-47CA-BF9D-AB42209F5A24}" srcOrd="4" destOrd="0" parTransId="{53FFFBF3-40C0-4A06-9254-2387451237BF}" sibTransId="{56E869BB-06A4-4766-95CE-94CD3CF527E2}"/>
    <dgm:cxn modelId="{2E1C6DA4-56D2-4A92-8508-AE3E6F6334E2}" type="presOf" srcId="{99BDD1BE-055C-4DA4-B46A-47A968270EFD}" destId="{2046A50E-2B73-4DCC-B769-9480BE68756F}" srcOrd="0" destOrd="0" presId="urn:microsoft.com/office/officeart/2005/8/layout/vList2"/>
    <dgm:cxn modelId="{CBD11DC0-01B9-4DA8-8659-E2C2BF97F4BE}" srcId="{99BDD1BE-055C-4DA4-B46A-47A968270EFD}" destId="{7E0CFF15-EFA3-415E-993A-25EFAA7BE820}" srcOrd="1" destOrd="0" parTransId="{DEEA6567-BA82-4E89-B63A-E7E81F23D5A4}" sibTransId="{D1D81511-6768-463C-AD16-941F92DBF609}"/>
    <dgm:cxn modelId="{9B9DF1B7-83E0-460D-B2D0-BC9F8AA3B047}" type="presOf" srcId="{141147A4-D1A6-4458-8F6A-B782F0836336}" destId="{314674C3-7657-4076-8A75-AC8BA9264F50}" srcOrd="0" destOrd="0" presId="urn:microsoft.com/office/officeart/2005/8/layout/vList2"/>
    <dgm:cxn modelId="{950DB77A-81CC-4C79-A518-A1573B240737}" srcId="{99BDD1BE-055C-4DA4-B46A-47A968270EFD}" destId="{98DADC32-3FD7-4FD7-809E-E753CDF988B0}" srcOrd="3" destOrd="0" parTransId="{65E77DB8-3D62-4713-B598-0C05C1CBC5E9}" sibTransId="{78EA9714-66E8-4815-86C4-0FCDF7A2DD0B}"/>
    <dgm:cxn modelId="{97DE57C8-216A-455E-97EC-20392928CF3B}" type="presParOf" srcId="{2046A50E-2B73-4DCC-B769-9480BE68756F}" destId="{C057D8BA-8CBF-4347-8289-5A17CF0BFDFD}" srcOrd="0" destOrd="0" presId="urn:microsoft.com/office/officeart/2005/8/layout/vList2"/>
    <dgm:cxn modelId="{5994C1C8-4A3C-40F2-92FE-01E82CBB0FD3}" type="presParOf" srcId="{2046A50E-2B73-4DCC-B769-9480BE68756F}" destId="{132E926C-DE2D-42F0-8212-C7A7C87C5BAE}" srcOrd="1" destOrd="0" presId="urn:microsoft.com/office/officeart/2005/8/layout/vList2"/>
    <dgm:cxn modelId="{6BE2100C-1FF1-4D30-B6D7-BBC08215AA7C}" type="presParOf" srcId="{2046A50E-2B73-4DCC-B769-9480BE68756F}" destId="{6414B336-B469-4311-BDE0-6D482E87953E}" srcOrd="2" destOrd="0" presId="urn:microsoft.com/office/officeart/2005/8/layout/vList2"/>
    <dgm:cxn modelId="{F4A940AE-40FE-4BC1-A6CD-167C5103F862}" type="presParOf" srcId="{2046A50E-2B73-4DCC-B769-9480BE68756F}" destId="{76A199A6-4D7D-4D87-B55F-621855519488}" srcOrd="3" destOrd="0" presId="urn:microsoft.com/office/officeart/2005/8/layout/vList2"/>
    <dgm:cxn modelId="{75E6ECDB-3586-4A1D-BA65-A4B266900339}" type="presParOf" srcId="{2046A50E-2B73-4DCC-B769-9480BE68756F}" destId="{314674C3-7657-4076-8A75-AC8BA9264F50}" srcOrd="4" destOrd="0" presId="urn:microsoft.com/office/officeart/2005/8/layout/vList2"/>
    <dgm:cxn modelId="{8708FF73-0BF8-4EA4-88AD-EE937692F98A}" type="presParOf" srcId="{2046A50E-2B73-4DCC-B769-9480BE68756F}" destId="{8C53513F-912B-4095-8A2A-BB2277EE4C47}" srcOrd="5" destOrd="0" presId="urn:microsoft.com/office/officeart/2005/8/layout/vList2"/>
    <dgm:cxn modelId="{095CA061-B45F-40F1-B3C4-5BE12BB33046}" type="presParOf" srcId="{2046A50E-2B73-4DCC-B769-9480BE68756F}" destId="{DBB548A1-8193-470C-9BC0-B73ECD3A1E00}" srcOrd="6" destOrd="0" presId="urn:microsoft.com/office/officeart/2005/8/layout/vList2"/>
    <dgm:cxn modelId="{AB27768B-A985-48CC-8465-F816A54DA005}" type="presParOf" srcId="{2046A50E-2B73-4DCC-B769-9480BE68756F}" destId="{C767633E-B413-42BC-A8CC-523CCCEE9957}" srcOrd="7" destOrd="0" presId="urn:microsoft.com/office/officeart/2005/8/layout/vList2"/>
    <dgm:cxn modelId="{2DCC1BFF-148A-4B20-B924-C7B24F6A3EB3}" type="presParOf" srcId="{2046A50E-2B73-4DCC-B769-9480BE68756F}" destId="{B0CF9863-6BF9-4188-9B04-7DBE325F466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775889-E8A8-418E-BDD1-C86A7025F76C}" type="doc">
      <dgm:prSet loTypeId="urn:microsoft.com/office/officeart/2005/8/layout/hList2#1" loCatId="relationship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C9EB17C-89B0-4EEF-8F31-3B8A29192682}">
      <dgm:prSet phldrT="[Текст]"/>
      <dgm:spPr/>
      <dgm:t>
        <a:bodyPr/>
        <a:lstStyle/>
        <a:p>
          <a:r>
            <a:rPr lang="ru-RU" b="1" dirty="0" smtClean="0"/>
            <a:t>Современная промышленность</a:t>
          </a:r>
          <a:endParaRPr lang="ru-RU" b="1" dirty="0"/>
        </a:p>
      </dgm:t>
    </dgm:pt>
    <dgm:pt modelId="{33332552-037C-4A45-BCD5-27C19DDA46DB}" type="parTrans" cxnId="{34689F21-C463-4224-9429-87279FAC36A3}">
      <dgm:prSet/>
      <dgm:spPr/>
      <dgm:t>
        <a:bodyPr/>
        <a:lstStyle/>
        <a:p>
          <a:endParaRPr lang="ru-RU"/>
        </a:p>
      </dgm:t>
    </dgm:pt>
    <dgm:pt modelId="{655AEA8A-2A09-47B1-9658-5557D74F811F}" type="sibTrans" cxnId="{34689F21-C463-4224-9429-87279FAC36A3}">
      <dgm:prSet/>
      <dgm:spPr/>
      <dgm:t>
        <a:bodyPr/>
        <a:lstStyle/>
        <a:p>
          <a:endParaRPr lang="ru-RU"/>
        </a:p>
      </dgm:t>
    </dgm:pt>
    <dgm:pt modelId="{3F936C5D-EB2B-409E-8CF3-406DE2BEBBE9}">
      <dgm:prSet phldrT="[Текст]" custT="1"/>
      <dgm:spPr/>
      <dgm:t>
        <a:bodyPr/>
        <a:lstStyle/>
        <a:p>
          <a:r>
            <a:rPr lang="ru-RU" sz="1800" b="1" dirty="0" smtClean="0"/>
            <a:t>Цифровое производство</a:t>
          </a:r>
          <a:endParaRPr lang="ru-RU" sz="1800" b="1" dirty="0"/>
        </a:p>
      </dgm:t>
    </dgm:pt>
    <dgm:pt modelId="{64319988-F78C-49E8-A2BF-228AB5FE5C3A}" type="parTrans" cxnId="{E1AB7C2D-BBC4-4589-B02B-7A0BA430CDAE}">
      <dgm:prSet/>
      <dgm:spPr/>
      <dgm:t>
        <a:bodyPr/>
        <a:lstStyle/>
        <a:p>
          <a:endParaRPr lang="ru-RU"/>
        </a:p>
      </dgm:t>
    </dgm:pt>
    <dgm:pt modelId="{99C5F3F1-F5FD-47D6-A17B-996FFFD8CFF4}" type="sibTrans" cxnId="{E1AB7C2D-BBC4-4589-B02B-7A0BA430CDAE}">
      <dgm:prSet/>
      <dgm:spPr/>
      <dgm:t>
        <a:bodyPr/>
        <a:lstStyle/>
        <a:p>
          <a:endParaRPr lang="ru-RU"/>
        </a:p>
      </dgm:t>
    </dgm:pt>
    <dgm:pt modelId="{239CEC69-DDCC-425B-937E-870D048E6999}">
      <dgm:prSet phldrT="[Текст]" custT="1"/>
      <dgm:spPr/>
      <dgm:t>
        <a:bodyPr/>
        <a:lstStyle/>
        <a:p>
          <a:r>
            <a:rPr lang="ru-RU" sz="1800" b="1" dirty="0" err="1" smtClean="0"/>
            <a:t>Прототипирование</a:t>
          </a:r>
          <a:endParaRPr lang="ru-RU" sz="1800" b="1" dirty="0"/>
        </a:p>
      </dgm:t>
    </dgm:pt>
    <dgm:pt modelId="{B21140B9-E9FD-4211-BF3E-E9006E984C2A}" type="parTrans" cxnId="{81214AAD-807E-43D6-A056-1ECD7B99A0F2}">
      <dgm:prSet/>
      <dgm:spPr/>
      <dgm:t>
        <a:bodyPr/>
        <a:lstStyle/>
        <a:p>
          <a:endParaRPr lang="ru-RU"/>
        </a:p>
      </dgm:t>
    </dgm:pt>
    <dgm:pt modelId="{C5A682F6-B71A-4E7B-951E-10597AF15972}" type="sibTrans" cxnId="{81214AAD-807E-43D6-A056-1ECD7B99A0F2}">
      <dgm:prSet/>
      <dgm:spPr/>
      <dgm:t>
        <a:bodyPr/>
        <a:lstStyle/>
        <a:p>
          <a:endParaRPr lang="ru-RU"/>
        </a:p>
      </dgm:t>
    </dgm:pt>
    <dgm:pt modelId="{605F260C-2882-472D-BB2B-E107D8CD7A76}">
      <dgm:prSet phldrT="[Текст]"/>
      <dgm:spPr/>
      <dgm:t>
        <a:bodyPr/>
        <a:lstStyle/>
        <a:p>
          <a:r>
            <a:rPr lang="ru-RU" b="1" dirty="0" smtClean="0"/>
            <a:t>Компетенции </a:t>
          </a:r>
          <a:r>
            <a:rPr lang="en-US" b="1" dirty="0" smtClean="0"/>
            <a:t>XXI </a:t>
          </a:r>
          <a:r>
            <a:rPr lang="ru-RU" b="1" dirty="0" smtClean="0"/>
            <a:t>века</a:t>
          </a:r>
          <a:endParaRPr lang="ru-RU" b="1" dirty="0"/>
        </a:p>
      </dgm:t>
    </dgm:pt>
    <dgm:pt modelId="{109CD0A6-2113-4631-A6BA-008E3A5D865E}" type="parTrans" cxnId="{B39FE8D7-62B2-45A0-A347-049C92A0B376}">
      <dgm:prSet/>
      <dgm:spPr/>
      <dgm:t>
        <a:bodyPr/>
        <a:lstStyle/>
        <a:p>
          <a:endParaRPr lang="ru-RU"/>
        </a:p>
      </dgm:t>
    </dgm:pt>
    <dgm:pt modelId="{4230068E-7D5C-4DA9-91E3-CD71166D2305}" type="sibTrans" cxnId="{B39FE8D7-62B2-45A0-A347-049C92A0B376}">
      <dgm:prSet/>
      <dgm:spPr/>
      <dgm:t>
        <a:bodyPr/>
        <a:lstStyle/>
        <a:p>
          <a:endParaRPr lang="ru-RU"/>
        </a:p>
      </dgm:t>
    </dgm:pt>
    <dgm:pt modelId="{57838663-064E-4BC7-AC1B-54703E87A3F6}">
      <dgm:prSet phldrT="[Текст]" custT="1"/>
      <dgm:spPr/>
      <dgm:t>
        <a:bodyPr/>
        <a:lstStyle/>
        <a:p>
          <a:r>
            <a:rPr lang="ru-RU" sz="1800" b="1" dirty="0" smtClean="0"/>
            <a:t>Самоорганизация</a:t>
          </a:r>
          <a:endParaRPr lang="ru-RU" sz="1800" b="1" dirty="0"/>
        </a:p>
      </dgm:t>
    </dgm:pt>
    <dgm:pt modelId="{F0346B17-8A42-4A8E-9C3A-B691A2AF5D86}" type="parTrans" cxnId="{A7E43604-4F22-4BA6-96C8-91B2E41AC1F0}">
      <dgm:prSet/>
      <dgm:spPr/>
      <dgm:t>
        <a:bodyPr/>
        <a:lstStyle/>
        <a:p>
          <a:endParaRPr lang="ru-RU"/>
        </a:p>
      </dgm:t>
    </dgm:pt>
    <dgm:pt modelId="{EFC35C2E-57E4-4D0B-97DE-7455EFFC3363}" type="sibTrans" cxnId="{A7E43604-4F22-4BA6-96C8-91B2E41AC1F0}">
      <dgm:prSet/>
      <dgm:spPr/>
      <dgm:t>
        <a:bodyPr/>
        <a:lstStyle/>
        <a:p>
          <a:endParaRPr lang="ru-RU"/>
        </a:p>
      </dgm:t>
    </dgm:pt>
    <dgm:pt modelId="{B844D86B-3F0A-4D65-851C-F9F27F35D02D}">
      <dgm:prSet phldrT="[Текст]" custT="1"/>
      <dgm:spPr/>
      <dgm:t>
        <a:bodyPr/>
        <a:lstStyle/>
        <a:p>
          <a:r>
            <a:rPr lang="ru-RU" sz="1800" b="1" dirty="0" smtClean="0"/>
            <a:t>Проектное мышление</a:t>
          </a:r>
          <a:endParaRPr lang="ru-RU" sz="1800" b="1" dirty="0"/>
        </a:p>
      </dgm:t>
    </dgm:pt>
    <dgm:pt modelId="{5012DE0B-A9DB-4DBD-96D0-0DA85B95DAAA}" type="parTrans" cxnId="{08E292D1-709D-474B-B960-0E9CDC8E3988}">
      <dgm:prSet/>
      <dgm:spPr/>
      <dgm:t>
        <a:bodyPr/>
        <a:lstStyle/>
        <a:p>
          <a:endParaRPr lang="ru-RU"/>
        </a:p>
      </dgm:t>
    </dgm:pt>
    <dgm:pt modelId="{A0AAE3D4-6740-4002-BB0A-DEAE37B38EC8}" type="sibTrans" cxnId="{08E292D1-709D-474B-B960-0E9CDC8E3988}">
      <dgm:prSet/>
      <dgm:spPr/>
      <dgm:t>
        <a:bodyPr/>
        <a:lstStyle/>
        <a:p>
          <a:endParaRPr lang="ru-RU"/>
        </a:p>
      </dgm:t>
    </dgm:pt>
    <dgm:pt modelId="{DCCAF922-17A3-446E-8BA4-8613D59F600D}">
      <dgm:prSet phldrT="[Текст]"/>
      <dgm:spPr/>
      <dgm:t>
        <a:bodyPr/>
        <a:lstStyle/>
        <a:p>
          <a:r>
            <a:rPr lang="ru-RU" b="1" dirty="0" smtClean="0"/>
            <a:t>Задачи современного  образования</a:t>
          </a:r>
          <a:endParaRPr lang="ru-RU" b="1" dirty="0"/>
        </a:p>
      </dgm:t>
    </dgm:pt>
    <dgm:pt modelId="{45BFA807-0E9B-4E3A-BA40-CB9B11C642C5}" type="parTrans" cxnId="{2B389011-4BA1-4D77-8F27-4AE12BD877DF}">
      <dgm:prSet/>
      <dgm:spPr/>
      <dgm:t>
        <a:bodyPr/>
        <a:lstStyle/>
        <a:p>
          <a:endParaRPr lang="ru-RU"/>
        </a:p>
      </dgm:t>
    </dgm:pt>
    <dgm:pt modelId="{04FF144F-33CE-4B8F-9139-356CF8068609}" type="sibTrans" cxnId="{2B389011-4BA1-4D77-8F27-4AE12BD877DF}">
      <dgm:prSet/>
      <dgm:spPr/>
      <dgm:t>
        <a:bodyPr/>
        <a:lstStyle/>
        <a:p>
          <a:endParaRPr lang="ru-RU"/>
        </a:p>
      </dgm:t>
    </dgm:pt>
    <dgm:pt modelId="{D4751C27-12D8-4E62-9552-39A122965CA4}">
      <dgm:prSet phldrT="[Текст]" custT="1"/>
      <dgm:spPr/>
      <dgm:t>
        <a:bodyPr/>
        <a:lstStyle/>
        <a:p>
          <a:r>
            <a:rPr lang="ru-RU" sz="1800" b="1" dirty="0" smtClean="0"/>
            <a:t>Большие данные </a:t>
          </a:r>
          <a:endParaRPr lang="ru-RU" sz="1800" b="1" dirty="0"/>
        </a:p>
      </dgm:t>
    </dgm:pt>
    <dgm:pt modelId="{1084B8DF-44C3-4F74-8155-FDAFD4485D1A}" type="parTrans" cxnId="{AB3FE5F5-799C-4B2E-B864-04AA38C70C3E}">
      <dgm:prSet/>
      <dgm:spPr/>
      <dgm:t>
        <a:bodyPr/>
        <a:lstStyle/>
        <a:p>
          <a:endParaRPr lang="ru-RU"/>
        </a:p>
      </dgm:t>
    </dgm:pt>
    <dgm:pt modelId="{0CF7CD14-E795-45E3-A655-2915035ECF9C}" type="sibTrans" cxnId="{AB3FE5F5-799C-4B2E-B864-04AA38C70C3E}">
      <dgm:prSet/>
      <dgm:spPr/>
      <dgm:t>
        <a:bodyPr/>
        <a:lstStyle/>
        <a:p>
          <a:endParaRPr lang="ru-RU"/>
        </a:p>
      </dgm:t>
    </dgm:pt>
    <dgm:pt modelId="{AAEE256A-7CE5-4C80-B1AF-44AD9DF7E2C1}">
      <dgm:prSet phldrT="[Текст]" custT="1"/>
      <dgm:spPr/>
      <dgm:t>
        <a:bodyPr/>
        <a:lstStyle/>
        <a:p>
          <a:r>
            <a:rPr lang="ru-RU" sz="1800" b="1" dirty="0" smtClean="0"/>
            <a:t>Промышленный интернет вещей</a:t>
          </a:r>
          <a:endParaRPr lang="ru-RU" sz="1800" b="1" dirty="0"/>
        </a:p>
      </dgm:t>
    </dgm:pt>
    <dgm:pt modelId="{3D2CC7D1-D6D8-495A-868D-6AA4DCCD19E7}" type="parTrans" cxnId="{D4173F6A-A411-480F-B2CE-90EC131A22A3}">
      <dgm:prSet/>
      <dgm:spPr/>
      <dgm:t>
        <a:bodyPr/>
        <a:lstStyle/>
        <a:p>
          <a:endParaRPr lang="ru-RU"/>
        </a:p>
      </dgm:t>
    </dgm:pt>
    <dgm:pt modelId="{FF7F32BC-9D0F-4680-BE3A-470310B7B9BE}" type="sibTrans" cxnId="{D4173F6A-A411-480F-B2CE-90EC131A22A3}">
      <dgm:prSet/>
      <dgm:spPr/>
      <dgm:t>
        <a:bodyPr/>
        <a:lstStyle/>
        <a:p>
          <a:endParaRPr lang="ru-RU"/>
        </a:p>
      </dgm:t>
    </dgm:pt>
    <dgm:pt modelId="{C9535645-FF68-4FDB-BA37-415B197BA235}">
      <dgm:prSet phldrT="[Текст]"/>
      <dgm:spPr/>
      <dgm:t>
        <a:bodyPr/>
        <a:lstStyle/>
        <a:p>
          <a:endParaRPr lang="ru-RU" sz="1300" dirty="0"/>
        </a:p>
      </dgm:t>
    </dgm:pt>
    <dgm:pt modelId="{0D3D3029-608D-470B-862E-B5F9A5B8FF7A}" type="parTrans" cxnId="{F1B22696-1587-46D6-AF1A-F9CDDA7FA4D7}">
      <dgm:prSet/>
      <dgm:spPr/>
      <dgm:t>
        <a:bodyPr/>
        <a:lstStyle/>
        <a:p>
          <a:endParaRPr lang="ru-RU"/>
        </a:p>
      </dgm:t>
    </dgm:pt>
    <dgm:pt modelId="{3616173F-C9E0-4876-9274-4CFD99CD15AC}" type="sibTrans" cxnId="{F1B22696-1587-46D6-AF1A-F9CDDA7FA4D7}">
      <dgm:prSet/>
      <dgm:spPr/>
      <dgm:t>
        <a:bodyPr/>
        <a:lstStyle/>
        <a:p>
          <a:endParaRPr lang="ru-RU"/>
        </a:p>
      </dgm:t>
    </dgm:pt>
    <dgm:pt modelId="{07A1B366-6086-40BF-898C-CD467CD9A1BE}">
      <dgm:prSet phldrT="[Текст]" custT="1"/>
      <dgm:spPr/>
      <dgm:t>
        <a:bodyPr/>
        <a:lstStyle/>
        <a:p>
          <a:r>
            <a:rPr lang="ru-RU" sz="1800" b="1" dirty="0" smtClean="0"/>
            <a:t>Реверс-инжиниринг</a:t>
          </a:r>
          <a:endParaRPr lang="ru-RU" sz="1800" b="1" dirty="0"/>
        </a:p>
      </dgm:t>
    </dgm:pt>
    <dgm:pt modelId="{D8E960B2-A533-4052-9395-FEB69C87CC11}" type="parTrans" cxnId="{A8F0217E-45F0-47A5-9362-ADAEBE27B498}">
      <dgm:prSet/>
      <dgm:spPr/>
      <dgm:t>
        <a:bodyPr/>
        <a:lstStyle/>
        <a:p>
          <a:endParaRPr lang="ru-RU"/>
        </a:p>
      </dgm:t>
    </dgm:pt>
    <dgm:pt modelId="{BF147319-C887-4FFC-AFE2-DF0E510BF2A2}" type="sibTrans" cxnId="{A8F0217E-45F0-47A5-9362-ADAEBE27B498}">
      <dgm:prSet/>
      <dgm:spPr/>
      <dgm:t>
        <a:bodyPr/>
        <a:lstStyle/>
        <a:p>
          <a:endParaRPr lang="ru-RU"/>
        </a:p>
      </dgm:t>
    </dgm:pt>
    <dgm:pt modelId="{53F3F805-52E0-4C99-80A4-8BA54A39A512}">
      <dgm:prSet phldrT="[Текст]" custT="1"/>
      <dgm:spPr/>
      <dgm:t>
        <a:bodyPr/>
        <a:lstStyle/>
        <a:p>
          <a:r>
            <a:rPr lang="ru-RU" sz="1800" b="1" dirty="0" smtClean="0"/>
            <a:t>Виртуальный эксперимент</a:t>
          </a:r>
          <a:endParaRPr lang="ru-RU" sz="1800" b="1" dirty="0"/>
        </a:p>
      </dgm:t>
    </dgm:pt>
    <dgm:pt modelId="{B88627BD-57DE-46C9-9926-C8D6FC7ECD9C}" type="parTrans" cxnId="{4A30B091-0164-4F97-B8B5-2CA4822307C9}">
      <dgm:prSet/>
      <dgm:spPr/>
      <dgm:t>
        <a:bodyPr/>
        <a:lstStyle/>
        <a:p>
          <a:endParaRPr lang="ru-RU"/>
        </a:p>
      </dgm:t>
    </dgm:pt>
    <dgm:pt modelId="{41C5FB2A-B588-4E6A-B668-9C2B132444D0}" type="sibTrans" cxnId="{4A30B091-0164-4F97-B8B5-2CA4822307C9}">
      <dgm:prSet/>
      <dgm:spPr/>
      <dgm:t>
        <a:bodyPr/>
        <a:lstStyle/>
        <a:p>
          <a:endParaRPr lang="ru-RU"/>
        </a:p>
      </dgm:t>
    </dgm:pt>
    <dgm:pt modelId="{DA4D0E0E-F17A-4ADB-9077-93D257D1B807}">
      <dgm:prSet phldrT="[Текст]" custT="1"/>
      <dgm:spPr/>
      <dgm:t>
        <a:bodyPr/>
        <a:lstStyle/>
        <a:p>
          <a:r>
            <a:rPr lang="ru-RU" sz="1800" b="1" dirty="0" err="1" smtClean="0"/>
            <a:t>Энергоэффективность</a:t>
          </a:r>
          <a:endParaRPr lang="ru-RU" sz="1800" b="1" dirty="0"/>
        </a:p>
      </dgm:t>
    </dgm:pt>
    <dgm:pt modelId="{03CB796F-2762-41FF-98D8-BF53A300E64F}" type="parTrans" cxnId="{CAF7DB37-9ECA-4A71-8796-012A5D52D5B3}">
      <dgm:prSet/>
      <dgm:spPr/>
      <dgm:t>
        <a:bodyPr/>
        <a:lstStyle/>
        <a:p>
          <a:endParaRPr lang="ru-RU"/>
        </a:p>
      </dgm:t>
    </dgm:pt>
    <dgm:pt modelId="{D6491113-2FA4-4D02-AA4C-3CF38C817364}" type="sibTrans" cxnId="{CAF7DB37-9ECA-4A71-8796-012A5D52D5B3}">
      <dgm:prSet/>
      <dgm:spPr/>
      <dgm:t>
        <a:bodyPr/>
        <a:lstStyle/>
        <a:p>
          <a:endParaRPr lang="ru-RU"/>
        </a:p>
      </dgm:t>
    </dgm:pt>
    <dgm:pt modelId="{9179A6B1-750A-4BC0-8E22-C9442B940482}">
      <dgm:prSet phldrT="[Текст]"/>
      <dgm:spPr/>
      <dgm:t>
        <a:bodyPr/>
        <a:lstStyle/>
        <a:p>
          <a:endParaRPr lang="ru-RU" sz="1300" dirty="0"/>
        </a:p>
      </dgm:t>
    </dgm:pt>
    <dgm:pt modelId="{F9CB8AFD-744F-47CC-AD61-9EE1B4EFCD5A}" type="parTrans" cxnId="{97EA83E3-E446-424E-B57C-E2B6B5BBA234}">
      <dgm:prSet/>
      <dgm:spPr/>
      <dgm:t>
        <a:bodyPr/>
        <a:lstStyle/>
        <a:p>
          <a:endParaRPr lang="ru-RU"/>
        </a:p>
      </dgm:t>
    </dgm:pt>
    <dgm:pt modelId="{F016A065-4C59-41A8-AC78-5E264A974FE3}" type="sibTrans" cxnId="{97EA83E3-E446-424E-B57C-E2B6B5BBA234}">
      <dgm:prSet/>
      <dgm:spPr/>
      <dgm:t>
        <a:bodyPr/>
        <a:lstStyle/>
        <a:p>
          <a:endParaRPr lang="ru-RU"/>
        </a:p>
      </dgm:t>
    </dgm:pt>
    <dgm:pt modelId="{2F6C62A4-E2BA-4E2D-AF3A-D7D1FAE6365E}">
      <dgm:prSet phldrT="[Текст]" custT="1"/>
      <dgm:spPr/>
      <dgm:t>
        <a:bodyPr/>
        <a:lstStyle/>
        <a:p>
          <a:r>
            <a:rPr lang="ru-RU" sz="1800" b="1" dirty="0" err="1" smtClean="0"/>
            <a:t>Экологичность</a:t>
          </a:r>
          <a:endParaRPr lang="ru-RU" sz="1800" b="1" dirty="0"/>
        </a:p>
      </dgm:t>
    </dgm:pt>
    <dgm:pt modelId="{D28A4FDC-C1A1-45D9-B31B-062AE8DB4427}" type="parTrans" cxnId="{DEE03B48-7DEC-4018-B83A-E21F00BD73C8}">
      <dgm:prSet/>
      <dgm:spPr/>
      <dgm:t>
        <a:bodyPr/>
        <a:lstStyle/>
        <a:p>
          <a:endParaRPr lang="ru-RU"/>
        </a:p>
      </dgm:t>
    </dgm:pt>
    <dgm:pt modelId="{8FDB9ECA-9943-4FE2-A6C7-EDBBA022FB6D}" type="sibTrans" cxnId="{DEE03B48-7DEC-4018-B83A-E21F00BD73C8}">
      <dgm:prSet/>
      <dgm:spPr/>
      <dgm:t>
        <a:bodyPr/>
        <a:lstStyle/>
        <a:p>
          <a:endParaRPr lang="ru-RU"/>
        </a:p>
      </dgm:t>
    </dgm:pt>
    <dgm:pt modelId="{B66CAF41-91F7-4A53-8F07-0DC25C10C54F}">
      <dgm:prSet phldrT="[Текст]" custT="1"/>
      <dgm:spPr/>
      <dgm:t>
        <a:bodyPr/>
        <a:lstStyle/>
        <a:p>
          <a:r>
            <a:rPr lang="ru-RU" sz="1800" b="1" dirty="0" err="1" smtClean="0"/>
            <a:t>Трансфер</a:t>
          </a:r>
          <a:r>
            <a:rPr lang="ru-RU" sz="1800" b="1" dirty="0" smtClean="0"/>
            <a:t> технологий</a:t>
          </a:r>
          <a:endParaRPr lang="ru-RU" sz="1800" b="1" dirty="0"/>
        </a:p>
      </dgm:t>
    </dgm:pt>
    <dgm:pt modelId="{D0157696-0EA9-4F71-8E98-85258F27A5E8}" type="parTrans" cxnId="{34210B49-F56B-477E-9211-E613EEB693BE}">
      <dgm:prSet/>
      <dgm:spPr/>
      <dgm:t>
        <a:bodyPr/>
        <a:lstStyle/>
        <a:p>
          <a:endParaRPr lang="ru-RU"/>
        </a:p>
      </dgm:t>
    </dgm:pt>
    <dgm:pt modelId="{D2083906-4669-416C-93EB-EC4192CD50AF}" type="sibTrans" cxnId="{34210B49-F56B-477E-9211-E613EEB693BE}">
      <dgm:prSet/>
      <dgm:spPr/>
      <dgm:t>
        <a:bodyPr/>
        <a:lstStyle/>
        <a:p>
          <a:endParaRPr lang="ru-RU"/>
        </a:p>
      </dgm:t>
    </dgm:pt>
    <dgm:pt modelId="{EB4A1091-2486-4A10-B28B-47F17B310F0B}">
      <dgm:prSet phldrT="[Текст]"/>
      <dgm:spPr/>
      <dgm:t>
        <a:bodyPr/>
        <a:lstStyle/>
        <a:p>
          <a:endParaRPr lang="ru-RU" sz="1300" dirty="0"/>
        </a:p>
      </dgm:t>
    </dgm:pt>
    <dgm:pt modelId="{D3D6C14B-A45B-4C28-AF5E-9F0046C843A6}" type="parTrans" cxnId="{8F4033E5-280A-4485-80B3-55BA9A024B5C}">
      <dgm:prSet/>
      <dgm:spPr/>
      <dgm:t>
        <a:bodyPr/>
        <a:lstStyle/>
        <a:p>
          <a:endParaRPr lang="ru-RU"/>
        </a:p>
      </dgm:t>
    </dgm:pt>
    <dgm:pt modelId="{72D3389C-611E-48FF-89F2-C48028587A42}" type="sibTrans" cxnId="{8F4033E5-280A-4485-80B3-55BA9A024B5C}">
      <dgm:prSet/>
      <dgm:spPr/>
      <dgm:t>
        <a:bodyPr/>
        <a:lstStyle/>
        <a:p>
          <a:endParaRPr lang="ru-RU"/>
        </a:p>
      </dgm:t>
    </dgm:pt>
    <dgm:pt modelId="{CA83018E-3EDB-444C-8F96-5211F9DE84E4}">
      <dgm:prSet phldrT="[Текст]"/>
      <dgm:spPr/>
      <dgm:t>
        <a:bodyPr/>
        <a:lstStyle/>
        <a:p>
          <a:endParaRPr lang="ru-RU" sz="1300" dirty="0"/>
        </a:p>
      </dgm:t>
    </dgm:pt>
    <dgm:pt modelId="{D3512F07-F3C9-43CD-ACBC-3A91CD8CC0BF}" type="parTrans" cxnId="{9F05360F-03DB-4347-A7F0-E40CA315EC55}">
      <dgm:prSet/>
      <dgm:spPr/>
      <dgm:t>
        <a:bodyPr/>
        <a:lstStyle/>
        <a:p>
          <a:endParaRPr lang="ru-RU"/>
        </a:p>
      </dgm:t>
    </dgm:pt>
    <dgm:pt modelId="{9F7EDA38-A572-4ACB-A417-6AF6866D409D}" type="sibTrans" cxnId="{9F05360F-03DB-4347-A7F0-E40CA315EC55}">
      <dgm:prSet/>
      <dgm:spPr/>
      <dgm:t>
        <a:bodyPr/>
        <a:lstStyle/>
        <a:p>
          <a:endParaRPr lang="ru-RU"/>
        </a:p>
      </dgm:t>
    </dgm:pt>
    <dgm:pt modelId="{9F0FBC5C-A655-448F-82F4-5F21B385712F}">
      <dgm:prSet phldrT="[Текст]" custT="1"/>
      <dgm:spPr/>
      <dgm:t>
        <a:bodyPr/>
        <a:lstStyle/>
        <a:p>
          <a:r>
            <a:rPr lang="ru-RU" sz="1800" b="1" dirty="0" smtClean="0"/>
            <a:t>Высокая скорость изменений…...</a:t>
          </a:r>
          <a:endParaRPr lang="ru-RU" sz="1800" b="1" dirty="0"/>
        </a:p>
      </dgm:t>
    </dgm:pt>
    <dgm:pt modelId="{7D0649AA-3234-4745-9ED7-AFBE7F6CE5E1}" type="parTrans" cxnId="{58BC8D01-F79C-4CB1-8FD5-017470116C6F}">
      <dgm:prSet/>
      <dgm:spPr/>
      <dgm:t>
        <a:bodyPr/>
        <a:lstStyle/>
        <a:p>
          <a:endParaRPr lang="ru-RU"/>
        </a:p>
      </dgm:t>
    </dgm:pt>
    <dgm:pt modelId="{9DEB06A0-1375-4C22-8F61-DDC492CB8F87}" type="sibTrans" cxnId="{58BC8D01-F79C-4CB1-8FD5-017470116C6F}">
      <dgm:prSet/>
      <dgm:spPr/>
      <dgm:t>
        <a:bodyPr/>
        <a:lstStyle/>
        <a:p>
          <a:endParaRPr lang="ru-RU"/>
        </a:p>
      </dgm:t>
    </dgm:pt>
    <dgm:pt modelId="{B0C7E9CC-90FC-45E3-A387-5CD71D68247C}">
      <dgm:prSet phldrT="[Текст]" custT="1"/>
      <dgm:spPr/>
      <dgm:t>
        <a:bodyPr/>
        <a:lstStyle/>
        <a:p>
          <a:r>
            <a:rPr lang="ru-RU" sz="1800" b="1" dirty="0" smtClean="0"/>
            <a:t>Роботизация </a:t>
          </a:r>
          <a:endParaRPr lang="ru-RU" sz="1800" b="1" dirty="0"/>
        </a:p>
      </dgm:t>
    </dgm:pt>
    <dgm:pt modelId="{623ECE5A-07D8-4D1E-B1B7-2550C811233E}" type="parTrans" cxnId="{B83F4037-7264-4F56-B312-286C60396CD0}">
      <dgm:prSet/>
      <dgm:spPr/>
      <dgm:t>
        <a:bodyPr/>
        <a:lstStyle/>
        <a:p>
          <a:endParaRPr lang="ru-RU"/>
        </a:p>
      </dgm:t>
    </dgm:pt>
    <dgm:pt modelId="{51835EF8-9BAB-4161-A4B3-15FD4A720182}" type="sibTrans" cxnId="{B83F4037-7264-4F56-B312-286C60396CD0}">
      <dgm:prSet/>
      <dgm:spPr/>
      <dgm:t>
        <a:bodyPr/>
        <a:lstStyle/>
        <a:p>
          <a:endParaRPr lang="ru-RU"/>
        </a:p>
      </dgm:t>
    </dgm:pt>
    <dgm:pt modelId="{643194E7-C806-40C4-BC9C-415DA82AD809}">
      <dgm:prSet phldrT="[Текст]" custT="1"/>
      <dgm:spPr/>
      <dgm:t>
        <a:bodyPr/>
        <a:lstStyle/>
        <a:p>
          <a:r>
            <a:rPr lang="ru-RU" sz="1800" b="1" dirty="0" err="1" smtClean="0"/>
            <a:t>Суперматериалы</a:t>
          </a:r>
          <a:r>
            <a:rPr lang="ru-RU" sz="1800" b="1" dirty="0" smtClean="0"/>
            <a:t> </a:t>
          </a:r>
          <a:endParaRPr lang="ru-RU" sz="1800" b="1" dirty="0"/>
        </a:p>
      </dgm:t>
    </dgm:pt>
    <dgm:pt modelId="{EF5A6656-B7EF-4E51-8911-F568A804106A}" type="parTrans" cxnId="{63F9F6E2-4C07-4C41-A723-30805A3BB757}">
      <dgm:prSet/>
      <dgm:spPr/>
      <dgm:t>
        <a:bodyPr/>
        <a:lstStyle/>
        <a:p>
          <a:endParaRPr lang="ru-RU"/>
        </a:p>
      </dgm:t>
    </dgm:pt>
    <dgm:pt modelId="{20C9B7D9-B114-4AAC-B63C-0C6AF3B569A3}" type="sibTrans" cxnId="{63F9F6E2-4C07-4C41-A723-30805A3BB757}">
      <dgm:prSet/>
      <dgm:spPr/>
      <dgm:t>
        <a:bodyPr/>
        <a:lstStyle/>
        <a:p>
          <a:endParaRPr lang="ru-RU"/>
        </a:p>
      </dgm:t>
    </dgm:pt>
    <dgm:pt modelId="{918BF7EC-103C-489A-83F6-835A16F2C288}">
      <dgm:prSet custT="1"/>
      <dgm:spPr/>
      <dgm:t>
        <a:bodyPr/>
        <a:lstStyle/>
        <a:p>
          <a:r>
            <a:rPr lang="ru-RU" sz="1800" b="1" dirty="0" smtClean="0"/>
            <a:t>Тайм-менеджмент</a:t>
          </a:r>
        </a:p>
      </dgm:t>
    </dgm:pt>
    <dgm:pt modelId="{E9926AC7-BA1B-455C-AF49-CF3BAB8545B6}" type="parTrans" cxnId="{2661A10A-00D4-4E0B-B6FE-FA077DCBA664}">
      <dgm:prSet/>
      <dgm:spPr/>
      <dgm:t>
        <a:bodyPr/>
        <a:lstStyle/>
        <a:p>
          <a:endParaRPr lang="ru-RU"/>
        </a:p>
      </dgm:t>
    </dgm:pt>
    <dgm:pt modelId="{BDA70061-3A46-48F3-99CC-ACBCA43556BE}" type="sibTrans" cxnId="{2661A10A-00D4-4E0B-B6FE-FA077DCBA664}">
      <dgm:prSet/>
      <dgm:spPr/>
      <dgm:t>
        <a:bodyPr/>
        <a:lstStyle/>
        <a:p>
          <a:endParaRPr lang="ru-RU"/>
        </a:p>
      </dgm:t>
    </dgm:pt>
    <dgm:pt modelId="{E2641DB6-3B2F-4673-9C12-926FA16CE80A}">
      <dgm:prSet custT="1"/>
      <dgm:spPr/>
      <dgm:t>
        <a:bodyPr/>
        <a:lstStyle/>
        <a:p>
          <a:r>
            <a:rPr lang="ru-RU" sz="1800" b="1" dirty="0" smtClean="0"/>
            <a:t>Эффективные коммуникации</a:t>
          </a:r>
        </a:p>
      </dgm:t>
    </dgm:pt>
    <dgm:pt modelId="{0E9586BB-50BC-420E-879C-8E98DDB106ED}" type="parTrans" cxnId="{09372FE6-8848-4629-85EF-8B6074805B8A}">
      <dgm:prSet/>
      <dgm:spPr/>
      <dgm:t>
        <a:bodyPr/>
        <a:lstStyle/>
        <a:p>
          <a:endParaRPr lang="ru-RU"/>
        </a:p>
      </dgm:t>
    </dgm:pt>
    <dgm:pt modelId="{C363F7A9-391B-456F-8E06-F498FC12F52A}" type="sibTrans" cxnId="{09372FE6-8848-4629-85EF-8B6074805B8A}">
      <dgm:prSet/>
      <dgm:spPr/>
      <dgm:t>
        <a:bodyPr/>
        <a:lstStyle/>
        <a:p>
          <a:endParaRPr lang="ru-RU"/>
        </a:p>
      </dgm:t>
    </dgm:pt>
    <dgm:pt modelId="{F4B3C606-2A9B-4BA0-AA46-4DC296D5A406}">
      <dgm:prSet custT="1"/>
      <dgm:spPr/>
      <dgm:t>
        <a:bodyPr/>
        <a:lstStyle/>
        <a:p>
          <a:r>
            <a:rPr lang="ru-RU" sz="1800" b="1" dirty="0" smtClean="0"/>
            <a:t>Инициатива и предпринимательство</a:t>
          </a:r>
        </a:p>
      </dgm:t>
    </dgm:pt>
    <dgm:pt modelId="{B643E065-2230-44B3-BF40-590D3327DC82}" type="parTrans" cxnId="{0C31DBF9-4532-4FBF-88B6-7245ABAF3F8C}">
      <dgm:prSet/>
      <dgm:spPr/>
      <dgm:t>
        <a:bodyPr/>
        <a:lstStyle/>
        <a:p>
          <a:endParaRPr lang="ru-RU"/>
        </a:p>
      </dgm:t>
    </dgm:pt>
    <dgm:pt modelId="{F9FCA885-7833-4F3A-A8B0-E82AAC460253}" type="sibTrans" cxnId="{0C31DBF9-4532-4FBF-88B6-7245ABAF3F8C}">
      <dgm:prSet/>
      <dgm:spPr/>
      <dgm:t>
        <a:bodyPr/>
        <a:lstStyle/>
        <a:p>
          <a:endParaRPr lang="ru-RU"/>
        </a:p>
      </dgm:t>
    </dgm:pt>
    <dgm:pt modelId="{63E4CB90-9767-46F8-80A0-5FB91E8A2218}">
      <dgm:prSet custT="1"/>
      <dgm:spPr/>
      <dgm:t>
        <a:bodyPr/>
        <a:lstStyle/>
        <a:p>
          <a:r>
            <a:rPr lang="ru-RU" sz="1800" b="1" dirty="0" smtClean="0"/>
            <a:t>Критическое мышление</a:t>
          </a:r>
        </a:p>
      </dgm:t>
    </dgm:pt>
    <dgm:pt modelId="{28E14619-8632-4583-A9D6-3864C171EE1A}" type="parTrans" cxnId="{0DE98C46-1D54-4B7E-B49F-F3D5624226D9}">
      <dgm:prSet/>
      <dgm:spPr/>
      <dgm:t>
        <a:bodyPr/>
        <a:lstStyle/>
        <a:p>
          <a:endParaRPr lang="ru-RU"/>
        </a:p>
      </dgm:t>
    </dgm:pt>
    <dgm:pt modelId="{101255E9-7A9C-4F04-B535-85739885E60D}" type="sibTrans" cxnId="{0DE98C46-1D54-4B7E-B49F-F3D5624226D9}">
      <dgm:prSet/>
      <dgm:spPr/>
      <dgm:t>
        <a:bodyPr/>
        <a:lstStyle/>
        <a:p>
          <a:endParaRPr lang="ru-RU"/>
        </a:p>
      </dgm:t>
    </dgm:pt>
    <dgm:pt modelId="{0379967D-507F-4D2E-A8CA-1268C76DD1DE}">
      <dgm:prSet custT="1"/>
      <dgm:spPr/>
      <dgm:t>
        <a:bodyPr/>
        <a:lstStyle/>
        <a:p>
          <a:r>
            <a:rPr lang="ru-RU" sz="1800" b="1" dirty="0" smtClean="0"/>
            <a:t>Оценка и анализ информации</a:t>
          </a:r>
        </a:p>
      </dgm:t>
    </dgm:pt>
    <dgm:pt modelId="{8FEB811B-8A87-462D-8E66-E7BDA6673583}" type="parTrans" cxnId="{02ECA531-0D96-48CC-9183-3B95BF05CCFE}">
      <dgm:prSet/>
      <dgm:spPr/>
      <dgm:t>
        <a:bodyPr/>
        <a:lstStyle/>
        <a:p>
          <a:endParaRPr lang="ru-RU"/>
        </a:p>
      </dgm:t>
    </dgm:pt>
    <dgm:pt modelId="{5FD21C11-425F-495A-B781-88DE38F9D6F0}" type="sibTrans" cxnId="{02ECA531-0D96-48CC-9183-3B95BF05CCFE}">
      <dgm:prSet/>
      <dgm:spPr/>
      <dgm:t>
        <a:bodyPr/>
        <a:lstStyle/>
        <a:p>
          <a:endParaRPr lang="ru-RU"/>
        </a:p>
      </dgm:t>
    </dgm:pt>
    <dgm:pt modelId="{F96C0204-4389-47F1-9D67-809B448A1E10}">
      <dgm:prSet custT="1"/>
      <dgm:spPr/>
      <dgm:t>
        <a:bodyPr/>
        <a:lstStyle/>
        <a:p>
          <a:r>
            <a:rPr lang="ru-RU" sz="1800" b="1" dirty="0" smtClean="0"/>
            <a:t>Адаптивность и гибкость</a:t>
          </a:r>
        </a:p>
      </dgm:t>
    </dgm:pt>
    <dgm:pt modelId="{59897EBA-CBF4-495E-AAF3-B2EDACDFF10D}" type="parTrans" cxnId="{9419FF40-E230-43C0-A1EF-32F8778E0F5D}">
      <dgm:prSet/>
      <dgm:spPr/>
      <dgm:t>
        <a:bodyPr/>
        <a:lstStyle/>
        <a:p>
          <a:endParaRPr lang="ru-RU"/>
        </a:p>
      </dgm:t>
    </dgm:pt>
    <dgm:pt modelId="{A409546A-518C-4A79-AFEC-ED1B02D970C1}" type="sibTrans" cxnId="{9419FF40-E230-43C0-A1EF-32F8778E0F5D}">
      <dgm:prSet/>
      <dgm:spPr/>
      <dgm:t>
        <a:bodyPr/>
        <a:lstStyle/>
        <a:p>
          <a:endParaRPr lang="ru-RU"/>
        </a:p>
      </dgm:t>
    </dgm:pt>
    <dgm:pt modelId="{8479DA0C-3B89-48D1-8FC8-8DAC328375A1}">
      <dgm:prSet custT="1"/>
      <dgm:spPr/>
      <dgm:t>
        <a:bodyPr/>
        <a:lstStyle/>
        <a:p>
          <a:r>
            <a:rPr lang="ru-RU" sz="1800" b="1" dirty="0" smtClean="0"/>
            <a:t>Сотрудничество</a:t>
          </a:r>
        </a:p>
      </dgm:t>
    </dgm:pt>
    <dgm:pt modelId="{4C0CCD27-D7C7-48D4-854B-FAF94C21ADC4}" type="parTrans" cxnId="{FC991F47-C872-4D06-9D6B-6C60EFB2374B}">
      <dgm:prSet/>
      <dgm:spPr/>
      <dgm:t>
        <a:bodyPr/>
        <a:lstStyle/>
        <a:p>
          <a:endParaRPr lang="ru-RU"/>
        </a:p>
      </dgm:t>
    </dgm:pt>
    <dgm:pt modelId="{5146A853-C5CF-40AF-8736-F9A9CE83DB80}" type="sibTrans" cxnId="{FC991F47-C872-4D06-9D6B-6C60EFB2374B}">
      <dgm:prSet/>
      <dgm:spPr/>
      <dgm:t>
        <a:bodyPr/>
        <a:lstStyle/>
        <a:p>
          <a:endParaRPr lang="ru-RU"/>
        </a:p>
      </dgm:t>
    </dgm:pt>
    <dgm:pt modelId="{89529241-84E1-468C-807A-18068F1F901F}">
      <dgm:prSet custT="1"/>
      <dgm:spPr/>
      <dgm:t>
        <a:bodyPr/>
        <a:lstStyle/>
        <a:p>
          <a:r>
            <a:rPr lang="ru-RU" sz="1800" b="1" dirty="0" smtClean="0"/>
            <a:t>Эмоциональный интеллект</a:t>
          </a:r>
          <a:endParaRPr lang="ru-RU" sz="1800" b="1" dirty="0"/>
        </a:p>
      </dgm:t>
    </dgm:pt>
    <dgm:pt modelId="{879D2E4B-FFD2-4390-AB1D-881C854A2893}" type="parTrans" cxnId="{81428709-823A-45DD-A54F-944343940F2B}">
      <dgm:prSet/>
      <dgm:spPr/>
      <dgm:t>
        <a:bodyPr/>
        <a:lstStyle/>
        <a:p>
          <a:endParaRPr lang="ru-RU"/>
        </a:p>
      </dgm:t>
    </dgm:pt>
    <dgm:pt modelId="{4225EF92-F38B-4F53-A6DE-E0C86F1CCBED}" type="sibTrans" cxnId="{81428709-823A-45DD-A54F-944343940F2B}">
      <dgm:prSet/>
      <dgm:spPr/>
      <dgm:t>
        <a:bodyPr/>
        <a:lstStyle/>
        <a:p>
          <a:endParaRPr lang="ru-RU"/>
        </a:p>
      </dgm:t>
    </dgm:pt>
    <dgm:pt modelId="{5A3F8D03-6C2C-4E80-BD4E-8A643406107B}">
      <dgm:prSet phldrT="[Текст]" custT="1"/>
      <dgm:spPr/>
      <dgm:t>
        <a:bodyPr/>
        <a:lstStyle/>
        <a:p>
          <a:endParaRPr lang="ru-RU" sz="1800" b="1" dirty="0"/>
        </a:p>
      </dgm:t>
    </dgm:pt>
    <dgm:pt modelId="{4DF325CE-C5F4-4585-9B30-3BD135DAF930}" type="parTrans" cxnId="{707A921E-330E-4EB4-BCB5-D0DD1A3B64E8}">
      <dgm:prSet/>
      <dgm:spPr/>
      <dgm:t>
        <a:bodyPr/>
        <a:lstStyle/>
        <a:p>
          <a:endParaRPr lang="ru-RU"/>
        </a:p>
      </dgm:t>
    </dgm:pt>
    <dgm:pt modelId="{851B620D-5996-4891-B4FA-CA94278E9659}" type="sibTrans" cxnId="{707A921E-330E-4EB4-BCB5-D0DD1A3B64E8}">
      <dgm:prSet/>
      <dgm:spPr/>
      <dgm:t>
        <a:bodyPr/>
        <a:lstStyle/>
        <a:p>
          <a:endParaRPr lang="ru-RU"/>
        </a:p>
      </dgm:t>
    </dgm:pt>
    <dgm:pt modelId="{2E392BC9-C60E-4AD8-816D-E465352F610E}">
      <dgm:prSet phldrT="[Текст]" custT="1"/>
      <dgm:spPr/>
      <dgm:t>
        <a:bodyPr/>
        <a:lstStyle/>
        <a:p>
          <a:endParaRPr lang="ru-RU" sz="1800" b="1" dirty="0"/>
        </a:p>
      </dgm:t>
    </dgm:pt>
    <dgm:pt modelId="{503EA379-A693-43F5-8EC7-B298E15F0035}" type="parTrans" cxnId="{D662C2ED-5C43-424A-8604-C242EEA4BD65}">
      <dgm:prSet/>
      <dgm:spPr/>
      <dgm:t>
        <a:bodyPr/>
        <a:lstStyle/>
        <a:p>
          <a:endParaRPr lang="ru-RU"/>
        </a:p>
      </dgm:t>
    </dgm:pt>
    <dgm:pt modelId="{B8E71FF8-A8FA-4B6C-8EDF-DCF0AE44A462}" type="sibTrans" cxnId="{D662C2ED-5C43-424A-8604-C242EEA4BD65}">
      <dgm:prSet/>
      <dgm:spPr/>
      <dgm:t>
        <a:bodyPr/>
        <a:lstStyle/>
        <a:p>
          <a:endParaRPr lang="ru-RU"/>
        </a:p>
      </dgm:t>
    </dgm:pt>
    <dgm:pt modelId="{4A20D944-59E6-4ED6-A56F-9F460623F787}">
      <dgm:prSet phldrT="[Текст]" custT="1"/>
      <dgm:spPr/>
      <dgm:t>
        <a:bodyPr/>
        <a:lstStyle/>
        <a:p>
          <a:r>
            <a:rPr lang="ru-RU" sz="1800" b="1" dirty="0" smtClean="0"/>
            <a:t>Формирование функциональной грамотности, компетенций </a:t>
          </a:r>
          <a:r>
            <a:rPr lang="en-US" sz="1800" b="1" dirty="0" smtClean="0"/>
            <a:t>XXI </a:t>
          </a:r>
          <a:r>
            <a:rPr lang="ru-RU" sz="1800" b="1" dirty="0" smtClean="0"/>
            <a:t>века</a:t>
          </a:r>
          <a:endParaRPr lang="ru-RU" sz="1800" b="1" dirty="0"/>
        </a:p>
      </dgm:t>
    </dgm:pt>
    <dgm:pt modelId="{F636D1FA-C8A1-4E5A-A43F-7A44590F1AF3}" type="parTrans" cxnId="{1B508BF1-A48F-40A7-848D-FC4D25A4AD1B}">
      <dgm:prSet/>
      <dgm:spPr/>
      <dgm:t>
        <a:bodyPr/>
        <a:lstStyle/>
        <a:p>
          <a:endParaRPr lang="ru-RU"/>
        </a:p>
      </dgm:t>
    </dgm:pt>
    <dgm:pt modelId="{22438F7C-7E16-4532-8EF7-9EF1A4EC2827}" type="sibTrans" cxnId="{1B508BF1-A48F-40A7-848D-FC4D25A4AD1B}">
      <dgm:prSet/>
      <dgm:spPr/>
      <dgm:t>
        <a:bodyPr/>
        <a:lstStyle/>
        <a:p>
          <a:endParaRPr lang="ru-RU"/>
        </a:p>
      </dgm:t>
    </dgm:pt>
    <dgm:pt modelId="{7446C2C0-6E11-415B-B58C-EC40245B6D5D}">
      <dgm:prSet phldrT="[Текст]" custT="1"/>
      <dgm:spPr/>
      <dgm:t>
        <a:bodyPr/>
        <a:lstStyle/>
        <a:p>
          <a:r>
            <a:rPr lang="ru-RU" sz="1800" b="1" dirty="0" smtClean="0"/>
            <a:t>Формирование компетенций </a:t>
          </a:r>
          <a:r>
            <a:rPr lang="en-US" sz="1800" b="1" dirty="0" smtClean="0"/>
            <a:t>XXI </a:t>
          </a:r>
          <a:r>
            <a:rPr lang="ru-RU" sz="1800" b="1" dirty="0" smtClean="0"/>
            <a:t>века на основе обновляемого содержания,  методов, форм обучения</a:t>
          </a:r>
          <a:endParaRPr lang="ru-RU" sz="1800" b="1" dirty="0"/>
        </a:p>
      </dgm:t>
    </dgm:pt>
    <dgm:pt modelId="{ADC1573A-6B81-4BCE-B441-CC0EFD99CB77}" type="parTrans" cxnId="{8A9727C5-822C-43E8-8D79-F4A36D6AECF7}">
      <dgm:prSet/>
      <dgm:spPr/>
      <dgm:t>
        <a:bodyPr/>
        <a:lstStyle/>
        <a:p>
          <a:endParaRPr lang="ru-RU"/>
        </a:p>
      </dgm:t>
    </dgm:pt>
    <dgm:pt modelId="{5FC84D99-1ABA-40D2-8D0A-1583AAF36BB1}" type="sibTrans" cxnId="{8A9727C5-822C-43E8-8D79-F4A36D6AECF7}">
      <dgm:prSet/>
      <dgm:spPr/>
      <dgm:t>
        <a:bodyPr/>
        <a:lstStyle/>
        <a:p>
          <a:endParaRPr lang="ru-RU"/>
        </a:p>
      </dgm:t>
    </dgm:pt>
    <dgm:pt modelId="{E410F09C-A815-4CB1-AD87-7A08531B8EE1}">
      <dgm:prSet phldrT="[Текст]" custT="1"/>
      <dgm:spPr/>
      <dgm:t>
        <a:bodyPr/>
        <a:lstStyle/>
        <a:p>
          <a:endParaRPr lang="ru-RU" sz="1800" b="1" dirty="0"/>
        </a:p>
      </dgm:t>
    </dgm:pt>
    <dgm:pt modelId="{0DFE2E24-7A2A-4733-AA58-9A65FA4A0BFA}" type="parTrans" cxnId="{6B45E86F-F5C9-4D0F-AD77-F3AF5C4320CF}">
      <dgm:prSet/>
      <dgm:spPr/>
      <dgm:t>
        <a:bodyPr/>
        <a:lstStyle/>
        <a:p>
          <a:endParaRPr lang="ru-RU"/>
        </a:p>
      </dgm:t>
    </dgm:pt>
    <dgm:pt modelId="{EFEB0A62-D101-43D1-87CE-1DE04A761EA7}" type="sibTrans" cxnId="{6B45E86F-F5C9-4D0F-AD77-F3AF5C4320CF}">
      <dgm:prSet/>
      <dgm:spPr/>
      <dgm:t>
        <a:bodyPr/>
        <a:lstStyle/>
        <a:p>
          <a:endParaRPr lang="ru-RU"/>
        </a:p>
      </dgm:t>
    </dgm:pt>
    <dgm:pt modelId="{63BA92FD-B6B5-4A2B-8A09-2AF894D29036}" type="pres">
      <dgm:prSet presAssocID="{00775889-E8A8-418E-BDD1-C86A7025F76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7AFB30B-BB61-4085-865D-72ABBD41CEDA}" type="pres">
      <dgm:prSet presAssocID="{7C9EB17C-89B0-4EEF-8F31-3B8A29192682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838732-54DA-451A-AF2E-331ED9C8030D}" type="pres">
      <dgm:prSet presAssocID="{7C9EB17C-89B0-4EEF-8F31-3B8A29192682}" presName="image" presStyleLbl="fgImgPlace1" presStyleIdx="0" presStyleCnt="3" custScaleX="49153" custScaleY="47084" custLinFactNeighborX="-30296" custLinFactNeighborY="-42628"/>
      <dgm:spPr/>
      <dgm:t>
        <a:bodyPr/>
        <a:lstStyle/>
        <a:p>
          <a:endParaRPr lang="ru-RU"/>
        </a:p>
      </dgm:t>
    </dgm:pt>
    <dgm:pt modelId="{F74FF093-F02D-499F-BC14-C7E2E98107BA}" type="pres">
      <dgm:prSet presAssocID="{7C9EB17C-89B0-4EEF-8F31-3B8A29192682}" presName="childNode" presStyleLbl="node1" presStyleIdx="0" presStyleCnt="3" custScaleX="151737" custScaleY="128205" custLinFactNeighborX="1968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AA7AAD-0220-40DE-B678-3FC164606D4D}" type="pres">
      <dgm:prSet presAssocID="{7C9EB17C-89B0-4EEF-8F31-3B8A29192682}" presName="parentNode" presStyleLbl="revTx" presStyleIdx="0" presStyleCnt="3" custScaleX="94434" custLinFactNeighborX="-12239" custLinFactNeighborY="-4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776652-3980-47E4-9645-99EEEDABD653}" type="pres">
      <dgm:prSet presAssocID="{655AEA8A-2A09-47B1-9658-5557D74F811F}" presName="sibTrans" presStyleCnt="0"/>
      <dgm:spPr/>
      <dgm:t>
        <a:bodyPr/>
        <a:lstStyle/>
        <a:p>
          <a:endParaRPr lang="ru-RU"/>
        </a:p>
      </dgm:t>
    </dgm:pt>
    <dgm:pt modelId="{845F16C3-364B-4929-82F1-BF446826911D}" type="pres">
      <dgm:prSet presAssocID="{605F260C-2882-472D-BB2B-E107D8CD7A76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C205E8-271F-4FA4-8B5A-3DBE8788A507}" type="pres">
      <dgm:prSet presAssocID="{605F260C-2882-472D-BB2B-E107D8CD7A76}" presName="image" presStyleLbl="fgImgPlace1" presStyleIdx="1" presStyleCnt="3" custScaleX="55626" custScaleY="45215" custLinFactNeighborX="-11157" custLinFactNeighborY="-46572"/>
      <dgm:spPr/>
      <dgm:t>
        <a:bodyPr/>
        <a:lstStyle/>
        <a:p>
          <a:endParaRPr lang="ru-RU"/>
        </a:p>
      </dgm:t>
    </dgm:pt>
    <dgm:pt modelId="{29665ABD-F234-414D-B25B-E211AA05EE3B}" type="pres">
      <dgm:prSet presAssocID="{605F260C-2882-472D-BB2B-E107D8CD7A76}" presName="childNode" presStyleLbl="node1" presStyleIdx="1" presStyleCnt="3" custScaleX="131573" custScaleY="128205" custLinFactNeighborX="12655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03A412-655D-410B-AAAE-CD4A54F164C8}" type="pres">
      <dgm:prSet presAssocID="{605F260C-2882-472D-BB2B-E107D8CD7A76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69222-129E-42C5-BF90-59522D0D836F}" type="pres">
      <dgm:prSet presAssocID="{4230068E-7D5C-4DA9-91E3-CD71166D2305}" presName="sibTrans" presStyleCnt="0"/>
      <dgm:spPr/>
      <dgm:t>
        <a:bodyPr/>
        <a:lstStyle/>
        <a:p>
          <a:endParaRPr lang="ru-RU"/>
        </a:p>
      </dgm:t>
    </dgm:pt>
    <dgm:pt modelId="{3D5DD84D-45F2-4666-B865-EF5C96CA608C}" type="pres">
      <dgm:prSet presAssocID="{DCCAF922-17A3-446E-8BA4-8613D59F600D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FC8026-80D7-44C4-8035-3B02C39D7701}" type="pres">
      <dgm:prSet presAssocID="{DCCAF922-17A3-446E-8BA4-8613D59F600D}" presName="image" presStyleLbl="fgImgPlace1" presStyleIdx="2" presStyleCnt="3" custScaleX="59966" custScaleY="46041" custLinFactNeighborX="-16021" custLinFactNeighborY="-38355"/>
      <dgm:spPr/>
      <dgm:t>
        <a:bodyPr/>
        <a:lstStyle/>
        <a:p>
          <a:endParaRPr lang="ru-RU"/>
        </a:p>
      </dgm:t>
    </dgm:pt>
    <dgm:pt modelId="{7F0DBFF4-DE5B-401D-AE85-35259E87C3E2}" type="pres">
      <dgm:prSet presAssocID="{DCCAF922-17A3-446E-8BA4-8613D59F600D}" presName="childNode" presStyleLbl="node1" presStyleIdx="2" presStyleCnt="3" custScaleX="111892" custScaleY="128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45DFE0-6FEB-4798-A564-8656FAC7BE20}" type="pres">
      <dgm:prSet presAssocID="{DCCAF922-17A3-446E-8BA4-8613D59F600D}" presName="parentNode" presStyleLbl="revTx" presStyleIdx="2" presStyleCnt="3" custScaleX="187280" custScaleY="1145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2531AB-D212-4AC5-ACAD-1FE63BF6CDF5}" type="presOf" srcId="{AAEE256A-7CE5-4C80-B1AF-44AD9DF7E2C1}" destId="{F74FF093-F02D-499F-BC14-C7E2E98107BA}" srcOrd="0" destOrd="3" presId="urn:microsoft.com/office/officeart/2005/8/layout/hList2#1"/>
    <dgm:cxn modelId="{7C34E8B5-0815-4323-B574-267D02F225BF}" type="presOf" srcId="{EB4A1091-2486-4A10-B28B-47F17B310F0B}" destId="{F74FF093-F02D-499F-BC14-C7E2E98107BA}" srcOrd="0" destOrd="13" presId="urn:microsoft.com/office/officeart/2005/8/layout/hList2#1"/>
    <dgm:cxn modelId="{09372FE6-8848-4629-85EF-8B6074805B8A}" srcId="{605F260C-2882-472D-BB2B-E107D8CD7A76}" destId="{E2641DB6-3B2F-4673-9C12-926FA16CE80A}" srcOrd="2" destOrd="0" parTransId="{0E9586BB-50BC-420E-879C-8E98DDB106ED}" sibTransId="{C363F7A9-391B-456F-8E06-F498FC12F52A}"/>
    <dgm:cxn modelId="{50CA833B-5895-4F04-9730-A828035458CD}" type="presOf" srcId="{C9535645-FF68-4FDB-BA37-415B197BA235}" destId="{F74FF093-F02D-499F-BC14-C7E2E98107BA}" srcOrd="0" destOrd="15" presId="urn:microsoft.com/office/officeart/2005/8/layout/hList2#1"/>
    <dgm:cxn modelId="{1C42B818-536D-44DB-B1FB-EEBC396040E1}" type="presOf" srcId="{2E392BC9-C60E-4AD8-816D-E465352F610E}" destId="{7F0DBFF4-DE5B-401D-AE85-35259E87C3E2}" srcOrd="0" destOrd="1" presId="urn:microsoft.com/office/officeart/2005/8/layout/hList2#1"/>
    <dgm:cxn modelId="{0B7B54BD-0169-41B0-A410-E80A0948AB8A}" type="presOf" srcId="{D4751C27-12D8-4E62-9552-39A122965CA4}" destId="{F74FF093-F02D-499F-BC14-C7E2E98107BA}" srcOrd="0" destOrd="2" presId="urn:microsoft.com/office/officeart/2005/8/layout/hList2#1"/>
    <dgm:cxn modelId="{0C31DBF9-4532-4FBF-88B6-7245ABAF3F8C}" srcId="{605F260C-2882-472D-BB2B-E107D8CD7A76}" destId="{F4B3C606-2A9B-4BA0-AA46-4DC296D5A406}" srcOrd="3" destOrd="0" parTransId="{B643E065-2230-44B3-BF40-590D3327DC82}" sibTransId="{F9FCA885-7833-4F3A-A8B0-E82AAC460253}"/>
    <dgm:cxn modelId="{2661A10A-00D4-4E0B-B6FE-FA077DCBA664}" srcId="{605F260C-2882-472D-BB2B-E107D8CD7A76}" destId="{918BF7EC-103C-489A-83F6-835A16F2C288}" srcOrd="1" destOrd="0" parTransId="{E9926AC7-BA1B-455C-AF49-CF3BAB8545B6}" sibTransId="{BDA70061-3A46-48F3-99CC-ACBCA43556BE}"/>
    <dgm:cxn modelId="{B7EF9FF1-C653-4A19-8F06-FD7714B846FF}" type="presOf" srcId="{00775889-E8A8-418E-BDD1-C86A7025F76C}" destId="{63BA92FD-B6B5-4A2B-8A09-2AF894D29036}" srcOrd="0" destOrd="0" presId="urn:microsoft.com/office/officeart/2005/8/layout/hList2#1"/>
    <dgm:cxn modelId="{8F4033E5-280A-4485-80B3-55BA9A024B5C}" srcId="{7C9EB17C-89B0-4EEF-8F31-3B8A29192682}" destId="{EB4A1091-2486-4A10-B28B-47F17B310F0B}" srcOrd="13" destOrd="0" parTransId="{D3D6C14B-A45B-4C28-AF5E-9F0046C843A6}" sibTransId="{72D3389C-611E-48FF-89F2-C48028587A42}"/>
    <dgm:cxn modelId="{D4173F6A-A411-480F-B2CE-90EC131A22A3}" srcId="{7C9EB17C-89B0-4EEF-8F31-3B8A29192682}" destId="{AAEE256A-7CE5-4C80-B1AF-44AD9DF7E2C1}" srcOrd="3" destOrd="0" parTransId="{3D2CC7D1-D6D8-495A-868D-6AA4DCCD19E7}" sibTransId="{FF7F32BC-9D0F-4680-BE3A-470310B7B9BE}"/>
    <dgm:cxn modelId="{AB3FE5F5-799C-4B2E-B864-04AA38C70C3E}" srcId="{7C9EB17C-89B0-4EEF-8F31-3B8A29192682}" destId="{D4751C27-12D8-4E62-9552-39A122965CA4}" srcOrd="2" destOrd="0" parTransId="{1084B8DF-44C3-4F74-8155-FDAFD4485D1A}" sibTransId="{0CF7CD14-E795-45E3-A655-2915035ECF9C}"/>
    <dgm:cxn modelId="{A3199385-34CF-4999-815A-D8DCD4C417E0}" type="presOf" srcId="{7446C2C0-6E11-415B-B58C-EC40245B6D5D}" destId="{7F0DBFF4-DE5B-401D-AE85-35259E87C3E2}" srcOrd="0" destOrd="2" presId="urn:microsoft.com/office/officeart/2005/8/layout/hList2#1"/>
    <dgm:cxn modelId="{C63DCBFF-C69D-4CEB-8726-AC241D6B065E}" type="presOf" srcId="{643194E7-C806-40C4-BC9C-415DA82AD809}" destId="{F74FF093-F02D-499F-BC14-C7E2E98107BA}" srcOrd="0" destOrd="10" presId="urn:microsoft.com/office/officeart/2005/8/layout/hList2#1"/>
    <dgm:cxn modelId="{BB2E86F5-8B91-4D3C-8D8E-86E2FB0F966F}" type="presOf" srcId="{8479DA0C-3B89-48D1-8FC8-8DAC328375A1}" destId="{29665ABD-F234-414D-B25B-E211AA05EE3B}" srcOrd="0" destOrd="7" presId="urn:microsoft.com/office/officeart/2005/8/layout/hList2#1"/>
    <dgm:cxn modelId="{9F05360F-03DB-4347-A7F0-E40CA315EC55}" srcId="{7C9EB17C-89B0-4EEF-8F31-3B8A29192682}" destId="{CA83018E-3EDB-444C-8F96-5211F9DE84E4}" srcOrd="12" destOrd="0" parTransId="{D3512F07-F3C9-43CD-ACBC-3A91CD8CC0BF}" sibTransId="{9F7EDA38-A572-4ACB-A417-6AF6866D409D}"/>
    <dgm:cxn modelId="{0DE98C46-1D54-4B7E-B49F-F3D5624226D9}" srcId="{605F260C-2882-472D-BB2B-E107D8CD7A76}" destId="{63E4CB90-9767-46F8-80A0-5FB91E8A2218}" srcOrd="4" destOrd="0" parTransId="{28E14619-8632-4583-A9D6-3864C171EE1A}" sibTransId="{101255E9-7A9C-4F04-B535-85739885E60D}"/>
    <dgm:cxn modelId="{5B54B5CB-5866-4142-B315-D85243B100B2}" type="presOf" srcId="{07A1B366-6086-40BF-898C-CD467CD9A1BE}" destId="{F74FF093-F02D-499F-BC14-C7E2E98107BA}" srcOrd="0" destOrd="4" presId="urn:microsoft.com/office/officeart/2005/8/layout/hList2#1"/>
    <dgm:cxn modelId="{81428709-823A-45DD-A54F-944343940F2B}" srcId="{605F260C-2882-472D-BB2B-E107D8CD7A76}" destId="{89529241-84E1-468C-807A-18068F1F901F}" srcOrd="8" destOrd="0" parTransId="{879D2E4B-FFD2-4390-AB1D-881C854A2893}" sibTransId="{4225EF92-F38B-4F53-A6DE-E0C86F1CCBED}"/>
    <dgm:cxn modelId="{4A30B091-0164-4F97-B8B5-2CA4822307C9}" srcId="{7C9EB17C-89B0-4EEF-8F31-3B8A29192682}" destId="{53F3F805-52E0-4C99-80A4-8BA54A39A512}" srcOrd="5" destOrd="0" parTransId="{B88627BD-57DE-46C9-9926-C8D6FC7ECD9C}" sibTransId="{41C5FB2A-B588-4E6A-B668-9C2B132444D0}"/>
    <dgm:cxn modelId="{D25BD142-C688-4918-80BB-7D0C5909C0E8}" type="presOf" srcId="{E410F09C-A815-4CB1-AD87-7A08531B8EE1}" destId="{7F0DBFF4-DE5B-401D-AE85-35259E87C3E2}" srcOrd="0" destOrd="3" presId="urn:microsoft.com/office/officeart/2005/8/layout/hList2#1"/>
    <dgm:cxn modelId="{8A9727C5-822C-43E8-8D79-F4A36D6AECF7}" srcId="{DCCAF922-17A3-446E-8BA4-8613D59F600D}" destId="{7446C2C0-6E11-415B-B58C-EC40245B6D5D}" srcOrd="2" destOrd="0" parTransId="{ADC1573A-6B81-4BCE-B441-CC0EFD99CB77}" sibTransId="{5FC84D99-1ABA-40D2-8D0A-1583AAF36BB1}"/>
    <dgm:cxn modelId="{DC3FA382-D94C-46DD-A05D-AA44975554BE}" type="presOf" srcId="{63E4CB90-9767-46F8-80A0-5FB91E8A2218}" destId="{29665ABD-F234-414D-B25B-E211AA05EE3B}" srcOrd="0" destOrd="4" presId="urn:microsoft.com/office/officeart/2005/8/layout/hList2#1"/>
    <dgm:cxn modelId="{181A85A9-D69F-4006-8831-A11E3D0DF97E}" type="presOf" srcId="{3F936C5D-EB2B-409E-8CF3-406DE2BEBBE9}" destId="{F74FF093-F02D-499F-BC14-C7E2E98107BA}" srcOrd="0" destOrd="0" presId="urn:microsoft.com/office/officeart/2005/8/layout/hList2#1"/>
    <dgm:cxn modelId="{1139A484-95C0-4C44-8963-B865B744738A}" type="presOf" srcId="{0379967D-507F-4D2E-A8CA-1268C76DD1DE}" destId="{29665ABD-F234-414D-B25B-E211AA05EE3B}" srcOrd="0" destOrd="5" presId="urn:microsoft.com/office/officeart/2005/8/layout/hList2#1"/>
    <dgm:cxn modelId="{C5EB870B-5BA1-4AC9-8691-AF63AC7B6971}" type="presOf" srcId="{F4B3C606-2A9B-4BA0-AA46-4DC296D5A406}" destId="{29665ABD-F234-414D-B25B-E211AA05EE3B}" srcOrd="0" destOrd="3" presId="urn:microsoft.com/office/officeart/2005/8/layout/hList2#1"/>
    <dgm:cxn modelId="{2D83E79F-8F17-4C24-BC33-3F35724C7F68}" type="presOf" srcId="{53F3F805-52E0-4C99-80A4-8BA54A39A512}" destId="{F74FF093-F02D-499F-BC14-C7E2E98107BA}" srcOrd="0" destOrd="5" presId="urn:microsoft.com/office/officeart/2005/8/layout/hList2#1"/>
    <dgm:cxn modelId="{F7CEB17E-224F-4289-80F1-AC3ADA82EB22}" type="presOf" srcId="{DA4D0E0E-F17A-4ADB-9077-93D257D1B807}" destId="{F74FF093-F02D-499F-BC14-C7E2E98107BA}" srcOrd="0" destOrd="6" presId="urn:microsoft.com/office/officeart/2005/8/layout/hList2#1"/>
    <dgm:cxn modelId="{97EA83E3-E446-424E-B57C-E2B6B5BBA234}" srcId="{7C9EB17C-89B0-4EEF-8F31-3B8A29192682}" destId="{9179A6B1-750A-4BC0-8E22-C9442B940482}" srcOrd="14" destOrd="0" parTransId="{F9CB8AFD-744F-47CC-AD61-9EE1B4EFCD5A}" sibTransId="{F016A065-4C59-41A8-AC78-5E264A974FE3}"/>
    <dgm:cxn modelId="{08E292D1-709D-474B-B960-0E9CDC8E3988}" srcId="{605F260C-2882-472D-BB2B-E107D8CD7A76}" destId="{B844D86B-3F0A-4D65-851C-F9F27F35D02D}" srcOrd="9" destOrd="0" parTransId="{5012DE0B-A9DB-4DBD-96D0-0DA85B95DAAA}" sibTransId="{A0AAE3D4-6740-4002-BB0A-DEAE37B38EC8}"/>
    <dgm:cxn modelId="{63F9F6E2-4C07-4C41-A723-30805A3BB757}" srcId="{7C9EB17C-89B0-4EEF-8F31-3B8A29192682}" destId="{643194E7-C806-40C4-BC9C-415DA82AD809}" srcOrd="10" destOrd="0" parTransId="{EF5A6656-B7EF-4E51-8911-F568A804106A}" sibTransId="{20C9B7D9-B114-4AAC-B63C-0C6AF3B569A3}"/>
    <dgm:cxn modelId="{34210B49-F56B-477E-9211-E613EEB693BE}" srcId="{7C9EB17C-89B0-4EEF-8F31-3B8A29192682}" destId="{B66CAF41-91F7-4A53-8F07-0DC25C10C54F}" srcOrd="8" destOrd="0" parTransId="{D0157696-0EA9-4F71-8E98-85258F27A5E8}" sibTransId="{D2083906-4669-416C-93EB-EC4192CD50AF}"/>
    <dgm:cxn modelId="{A17D8C39-C8A4-4DD7-99D7-7E337AF204AA}" type="presOf" srcId="{9F0FBC5C-A655-448F-82F4-5F21B385712F}" destId="{F74FF093-F02D-499F-BC14-C7E2E98107BA}" srcOrd="0" destOrd="11" presId="urn:microsoft.com/office/officeart/2005/8/layout/hList2#1"/>
    <dgm:cxn modelId="{13F7D13C-71D4-47DE-9AF8-A737388E4D78}" type="presOf" srcId="{B0C7E9CC-90FC-45E3-A387-5CD71D68247C}" destId="{F74FF093-F02D-499F-BC14-C7E2E98107BA}" srcOrd="0" destOrd="9" presId="urn:microsoft.com/office/officeart/2005/8/layout/hList2#1"/>
    <dgm:cxn modelId="{B0A5D877-E406-418C-9B7F-F25C918E26E5}" type="presOf" srcId="{4A20D944-59E6-4ED6-A56F-9F460623F787}" destId="{7F0DBFF4-DE5B-401D-AE85-35259E87C3E2}" srcOrd="0" destOrd="4" presId="urn:microsoft.com/office/officeart/2005/8/layout/hList2#1"/>
    <dgm:cxn modelId="{60DD3C71-DC3E-4F72-903D-76266A6E566E}" type="presOf" srcId="{57838663-064E-4BC7-AC1B-54703E87A3F6}" destId="{29665ABD-F234-414D-B25B-E211AA05EE3B}" srcOrd="0" destOrd="0" presId="urn:microsoft.com/office/officeart/2005/8/layout/hList2#1"/>
    <dgm:cxn modelId="{63F273E1-DC89-4222-8097-B66652F1BC1F}" type="presOf" srcId="{B66CAF41-91F7-4A53-8F07-0DC25C10C54F}" destId="{F74FF093-F02D-499F-BC14-C7E2E98107BA}" srcOrd="0" destOrd="8" presId="urn:microsoft.com/office/officeart/2005/8/layout/hList2#1"/>
    <dgm:cxn modelId="{F827663F-0C4C-41A5-B7AA-E1A57C1E662F}" type="presOf" srcId="{F96C0204-4389-47F1-9D67-809B448A1E10}" destId="{29665ABD-F234-414D-B25B-E211AA05EE3B}" srcOrd="0" destOrd="6" presId="urn:microsoft.com/office/officeart/2005/8/layout/hList2#1"/>
    <dgm:cxn modelId="{0D48E590-86A8-470C-BE65-41C8B5DEB891}" type="presOf" srcId="{89529241-84E1-468C-807A-18068F1F901F}" destId="{29665ABD-F234-414D-B25B-E211AA05EE3B}" srcOrd="0" destOrd="8" presId="urn:microsoft.com/office/officeart/2005/8/layout/hList2#1"/>
    <dgm:cxn modelId="{8FECDB77-57DB-4B87-9684-DFEF23A00BDC}" type="presOf" srcId="{7C9EB17C-89B0-4EEF-8F31-3B8A29192682}" destId="{A2AA7AAD-0220-40DE-B678-3FC164606D4D}" srcOrd="0" destOrd="0" presId="urn:microsoft.com/office/officeart/2005/8/layout/hList2#1"/>
    <dgm:cxn modelId="{CAF7DB37-9ECA-4A71-8796-012A5D52D5B3}" srcId="{7C9EB17C-89B0-4EEF-8F31-3B8A29192682}" destId="{DA4D0E0E-F17A-4ADB-9077-93D257D1B807}" srcOrd="6" destOrd="0" parTransId="{03CB796F-2762-41FF-98D8-BF53A300E64F}" sibTransId="{D6491113-2FA4-4D02-AA4C-3CF38C817364}"/>
    <dgm:cxn modelId="{2B389011-4BA1-4D77-8F27-4AE12BD877DF}" srcId="{00775889-E8A8-418E-BDD1-C86A7025F76C}" destId="{DCCAF922-17A3-446E-8BA4-8613D59F600D}" srcOrd="2" destOrd="0" parTransId="{45BFA807-0E9B-4E3A-BA40-CB9B11C642C5}" sibTransId="{04FF144F-33CE-4B8F-9139-356CF8068609}"/>
    <dgm:cxn modelId="{2DCC4130-2A06-42F6-BCFF-9DF96AB7B92A}" type="presOf" srcId="{B844D86B-3F0A-4D65-851C-F9F27F35D02D}" destId="{29665ABD-F234-414D-B25B-E211AA05EE3B}" srcOrd="0" destOrd="9" presId="urn:microsoft.com/office/officeart/2005/8/layout/hList2#1"/>
    <dgm:cxn modelId="{6B45E86F-F5C9-4D0F-AD77-F3AF5C4320CF}" srcId="{DCCAF922-17A3-446E-8BA4-8613D59F600D}" destId="{E410F09C-A815-4CB1-AD87-7A08531B8EE1}" srcOrd="3" destOrd="0" parTransId="{0DFE2E24-7A2A-4733-AA58-9A65FA4A0BFA}" sibTransId="{EFEB0A62-D101-43D1-87CE-1DE04A761EA7}"/>
    <dgm:cxn modelId="{34689F21-C463-4224-9429-87279FAC36A3}" srcId="{00775889-E8A8-418E-BDD1-C86A7025F76C}" destId="{7C9EB17C-89B0-4EEF-8F31-3B8A29192682}" srcOrd="0" destOrd="0" parTransId="{33332552-037C-4A45-BCD5-27C19DDA46DB}" sibTransId="{655AEA8A-2A09-47B1-9658-5557D74F811F}"/>
    <dgm:cxn modelId="{2705337E-4753-4911-8F10-CAD3F3E29F56}" type="presOf" srcId="{239CEC69-DDCC-425B-937E-870D048E6999}" destId="{F74FF093-F02D-499F-BC14-C7E2E98107BA}" srcOrd="0" destOrd="1" presId="urn:microsoft.com/office/officeart/2005/8/layout/hList2#1"/>
    <dgm:cxn modelId="{9419FF40-E230-43C0-A1EF-32F8778E0F5D}" srcId="{605F260C-2882-472D-BB2B-E107D8CD7A76}" destId="{F96C0204-4389-47F1-9D67-809B448A1E10}" srcOrd="6" destOrd="0" parTransId="{59897EBA-CBF4-495E-AAF3-B2EDACDFF10D}" sibTransId="{A409546A-518C-4A79-AFEC-ED1B02D970C1}"/>
    <dgm:cxn modelId="{A7E43604-4F22-4BA6-96C8-91B2E41AC1F0}" srcId="{605F260C-2882-472D-BB2B-E107D8CD7A76}" destId="{57838663-064E-4BC7-AC1B-54703E87A3F6}" srcOrd="0" destOrd="0" parTransId="{F0346B17-8A42-4A8E-9C3A-B691A2AF5D86}" sibTransId="{EFC35C2E-57E4-4D0B-97DE-7455EFFC3363}"/>
    <dgm:cxn modelId="{C6959F9E-1821-4939-A309-59073CC855F2}" type="presOf" srcId="{9179A6B1-750A-4BC0-8E22-C9442B940482}" destId="{F74FF093-F02D-499F-BC14-C7E2E98107BA}" srcOrd="0" destOrd="14" presId="urn:microsoft.com/office/officeart/2005/8/layout/hList2#1"/>
    <dgm:cxn modelId="{E1AB7C2D-BBC4-4589-B02B-7A0BA430CDAE}" srcId="{7C9EB17C-89B0-4EEF-8F31-3B8A29192682}" destId="{3F936C5D-EB2B-409E-8CF3-406DE2BEBBE9}" srcOrd="0" destOrd="0" parTransId="{64319988-F78C-49E8-A2BF-228AB5FE5C3A}" sibTransId="{99C5F3F1-F5FD-47D6-A17B-996FFFD8CFF4}"/>
    <dgm:cxn modelId="{02ECA531-0D96-48CC-9183-3B95BF05CCFE}" srcId="{605F260C-2882-472D-BB2B-E107D8CD7A76}" destId="{0379967D-507F-4D2E-A8CA-1268C76DD1DE}" srcOrd="5" destOrd="0" parTransId="{8FEB811B-8A87-462D-8E66-E7BDA6673583}" sibTransId="{5FD21C11-425F-495A-B781-88DE38F9D6F0}"/>
    <dgm:cxn modelId="{81214AAD-807E-43D6-A056-1ECD7B99A0F2}" srcId="{7C9EB17C-89B0-4EEF-8F31-3B8A29192682}" destId="{239CEC69-DDCC-425B-937E-870D048E6999}" srcOrd="1" destOrd="0" parTransId="{B21140B9-E9FD-4211-BF3E-E9006E984C2A}" sibTransId="{C5A682F6-B71A-4E7B-951E-10597AF15972}"/>
    <dgm:cxn modelId="{1B508BF1-A48F-40A7-848D-FC4D25A4AD1B}" srcId="{DCCAF922-17A3-446E-8BA4-8613D59F600D}" destId="{4A20D944-59E6-4ED6-A56F-9F460623F787}" srcOrd="4" destOrd="0" parTransId="{F636D1FA-C8A1-4E5A-A43F-7A44590F1AF3}" sibTransId="{22438F7C-7E16-4532-8EF7-9EF1A4EC2827}"/>
    <dgm:cxn modelId="{FC991F47-C872-4D06-9D6B-6C60EFB2374B}" srcId="{605F260C-2882-472D-BB2B-E107D8CD7A76}" destId="{8479DA0C-3B89-48D1-8FC8-8DAC328375A1}" srcOrd="7" destOrd="0" parTransId="{4C0CCD27-D7C7-48D4-854B-FAF94C21ADC4}" sibTransId="{5146A853-C5CF-40AF-8736-F9A9CE83DB80}"/>
    <dgm:cxn modelId="{278F8AE2-20F8-4577-82C0-C6E4241B4846}" type="presOf" srcId="{2F6C62A4-E2BA-4E2D-AF3A-D7D1FAE6365E}" destId="{F74FF093-F02D-499F-BC14-C7E2E98107BA}" srcOrd="0" destOrd="7" presId="urn:microsoft.com/office/officeart/2005/8/layout/hList2#1"/>
    <dgm:cxn modelId="{C99FFC6B-2C5D-40E4-BE61-B51E61AC01A5}" type="presOf" srcId="{5A3F8D03-6C2C-4E80-BD4E-8A643406107B}" destId="{7F0DBFF4-DE5B-401D-AE85-35259E87C3E2}" srcOrd="0" destOrd="0" presId="urn:microsoft.com/office/officeart/2005/8/layout/hList2#1"/>
    <dgm:cxn modelId="{6CD432BF-3E59-49E4-A52A-16925BBE41AA}" type="presOf" srcId="{E2641DB6-3B2F-4673-9C12-926FA16CE80A}" destId="{29665ABD-F234-414D-B25B-E211AA05EE3B}" srcOrd="0" destOrd="2" presId="urn:microsoft.com/office/officeart/2005/8/layout/hList2#1"/>
    <dgm:cxn modelId="{A8F0217E-45F0-47A5-9362-ADAEBE27B498}" srcId="{7C9EB17C-89B0-4EEF-8F31-3B8A29192682}" destId="{07A1B366-6086-40BF-898C-CD467CD9A1BE}" srcOrd="4" destOrd="0" parTransId="{D8E960B2-A533-4052-9395-FEB69C87CC11}" sibTransId="{BF147319-C887-4FFC-AFE2-DF0E510BF2A2}"/>
    <dgm:cxn modelId="{EF73D6B6-0DF1-48C8-852B-A55ECC583ACA}" type="presOf" srcId="{DCCAF922-17A3-446E-8BA4-8613D59F600D}" destId="{E445DFE0-6FEB-4798-A564-8656FAC7BE20}" srcOrd="0" destOrd="0" presId="urn:microsoft.com/office/officeart/2005/8/layout/hList2#1"/>
    <dgm:cxn modelId="{3F9E5340-F40F-4EA2-B59B-A79E3AB47FFD}" type="presOf" srcId="{605F260C-2882-472D-BB2B-E107D8CD7A76}" destId="{8F03A412-655D-410B-AAAE-CD4A54F164C8}" srcOrd="0" destOrd="0" presId="urn:microsoft.com/office/officeart/2005/8/layout/hList2#1"/>
    <dgm:cxn modelId="{58BC8D01-F79C-4CB1-8FD5-017470116C6F}" srcId="{7C9EB17C-89B0-4EEF-8F31-3B8A29192682}" destId="{9F0FBC5C-A655-448F-82F4-5F21B385712F}" srcOrd="11" destOrd="0" parTransId="{7D0649AA-3234-4745-9ED7-AFBE7F6CE5E1}" sibTransId="{9DEB06A0-1375-4C22-8F61-DDC492CB8F87}"/>
    <dgm:cxn modelId="{1EB22B7F-5E28-4151-B43D-E9B7468B5467}" type="presOf" srcId="{CA83018E-3EDB-444C-8F96-5211F9DE84E4}" destId="{F74FF093-F02D-499F-BC14-C7E2E98107BA}" srcOrd="0" destOrd="12" presId="urn:microsoft.com/office/officeart/2005/8/layout/hList2#1"/>
    <dgm:cxn modelId="{B83F4037-7264-4F56-B312-286C60396CD0}" srcId="{7C9EB17C-89B0-4EEF-8F31-3B8A29192682}" destId="{B0C7E9CC-90FC-45E3-A387-5CD71D68247C}" srcOrd="9" destOrd="0" parTransId="{623ECE5A-07D8-4D1E-B1B7-2550C811233E}" sibTransId="{51835EF8-9BAB-4161-A4B3-15FD4A720182}"/>
    <dgm:cxn modelId="{F1B22696-1587-46D6-AF1A-F9CDDA7FA4D7}" srcId="{7C9EB17C-89B0-4EEF-8F31-3B8A29192682}" destId="{C9535645-FF68-4FDB-BA37-415B197BA235}" srcOrd="15" destOrd="0" parTransId="{0D3D3029-608D-470B-862E-B5F9A5B8FF7A}" sibTransId="{3616173F-C9E0-4876-9274-4CFD99CD15AC}"/>
    <dgm:cxn modelId="{707A921E-330E-4EB4-BCB5-D0DD1A3B64E8}" srcId="{DCCAF922-17A3-446E-8BA4-8613D59F600D}" destId="{5A3F8D03-6C2C-4E80-BD4E-8A643406107B}" srcOrd="0" destOrd="0" parTransId="{4DF325CE-C5F4-4585-9B30-3BD135DAF930}" sibTransId="{851B620D-5996-4891-B4FA-CA94278E9659}"/>
    <dgm:cxn modelId="{F979C16A-BA40-4AAC-8879-4E664D8B951D}" type="presOf" srcId="{918BF7EC-103C-489A-83F6-835A16F2C288}" destId="{29665ABD-F234-414D-B25B-E211AA05EE3B}" srcOrd="0" destOrd="1" presId="urn:microsoft.com/office/officeart/2005/8/layout/hList2#1"/>
    <dgm:cxn modelId="{B39FE8D7-62B2-45A0-A347-049C92A0B376}" srcId="{00775889-E8A8-418E-BDD1-C86A7025F76C}" destId="{605F260C-2882-472D-BB2B-E107D8CD7A76}" srcOrd="1" destOrd="0" parTransId="{109CD0A6-2113-4631-A6BA-008E3A5D865E}" sibTransId="{4230068E-7D5C-4DA9-91E3-CD71166D2305}"/>
    <dgm:cxn modelId="{DEE03B48-7DEC-4018-B83A-E21F00BD73C8}" srcId="{7C9EB17C-89B0-4EEF-8F31-3B8A29192682}" destId="{2F6C62A4-E2BA-4E2D-AF3A-D7D1FAE6365E}" srcOrd="7" destOrd="0" parTransId="{D28A4FDC-C1A1-45D9-B31B-062AE8DB4427}" sibTransId="{8FDB9ECA-9943-4FE2-A6C7-EDBBA022FB6D}"/>
    <dgm:cxn modelId="{D662C2ED-5C43-424A-8604-C242EEA4BD65}" srcId="{DCCAF922-17A3-446E-8BA4-8613D59F600D}" destId="{2E392BC9-C60E-4AD8-816D-E465352F610E}" srcOrd="1" destOrd="0" parTransId="{503EA379-A693-43F5-8EC7-B298E15F0035}" sibTransId="{B8E71FF8-A8FA-4B6C-8EDF-DCF0AE44A462}"/>
    <dgm:cxn modelId="{CF0AF4AD-E80E-4178-912A-66F757449FE4}" type="presParOf" srcId="{63BA92FD-B6B5-4A2B-8A09-2AF894D29036}" destId="{17AFB30B-BB61-4085-865D-72ABBD41CEDA}" srcOrd="0" destOrd="0" presId="urn:microsoft.com/office/officeart/2005/8/layout/hList2#1"/>
    <dgm:cxn modelId="{775E88FF-FB46-4E3F-B3B0-CE1BAB36301D}" type="presParOf" srcId="{17AFB30B-BB61-4085-865D-72ABBD41CEDA}" destId="{5A838732-54DA-451A-AF2E-331ED9C8030D}" srcOrd="0" destOrd="0" presId="urn:microsoft.com/office/officeart/2005/8/layout/hList2#1"/>
    <dgm:cxn modelId="{800D5E92-A0F5-489A-808C-BC77285D7AA1}" type="presParOf" srcId="{17AFB30B-BB61-4085-865D-72ABBD41CEDA}" destId="{F74FF093-F02D-499F-BC14-C7E2E98107BA}" srcOrd="1" destOrd="0" presId="urn:microsoft.com/office/officeart/2005/8/layout/hList2#1"/>
    <dgm:cxn modelId="{6EB5FFAD-FD24-4D76-8F82-DE433F073403}" type="presParOf" srcId="{17AFB30B-BB61-4085-865D-72ABBD41CEDA}" destId="{A2AA7AAD-0220-40DE-B678-3FC164606D4D}" srcOrd="2" destOrd="0" presId="urn:microsoft.com/office/officeart/2005/8/layout/hList2#1"/>
    <dgm:cxn modelId="{1D9F5766-F41D-462F-ADEA-27F0F66A15B6}" type="presParOf" srcId="{63BA92FD-B6B5-4A2B-8A09-2AF894D29036}" destId="{16776652-3980-47E4-9645-99EEEDABD653}" srcOrd="1" destOrd="0" presId="urn:microsoft.com/office/officeart/2005/8/layout/hList2#1"/>
    <dgm:cxn modelId="{61048E93-79DF-4417-89D4-429B45FAD9F7}" type="presParOf" srcId="{63BA92FD-B6B5-4A2B-8A09-2AF894D29036}" destId="{845F16C3-364B-4929-82F1-BF446826911D}" srcOrd="2" destOrd="0" presId="urn:microsoft.com/office/officeart/2005/8/layout/hList2#1"/>
    <dgm:cxn modelId="{882F2C59-3D6D-4523-ACB3-F880BE5456A8}" type="presParOf" srcId="{845F16C3-364B-4929-82F1-BF446826911D}" destId="{08C205E8-271F-4FA4-8B5A-3DBE8788A507}" srcOrd="0" destOrd="0" presId="urn:microsoft.com/office/officeart/2005/8/layout/hList2#1"/>
    <dgm:cxn modelId="{214AB891-1F0B-49F3-89C9-B84B6157126D}" type="presParOf" srcId="{845F16C3-364B-4929-82F1-BF446826911D}" destId="{29665ABD-F234-414D-B25B-E211AA05EE3B}" srcOrd="1" destOrd="0" presId="urn:microsoft.com/office/officeart/2005/8/layout/hList2#1"/>
    <dgm:cxn modelId="{5E39CA91-6EB4-4150-938F-B2CBF13C3193}" type="presParOf" srcId="{845F16C3-364B-4929-82F1-BF446826911D}" destId="{8F03A412-655D-410B-AAAE-CD4A54F164C8}" srcOrd="2" destOrd="0" presId="urn:microsoft.com/office/officeart/2005/8/layout/hList2#1"/>
    <dgm:cxn modelId="{0A0C9D83-CB42-4186-990E-C17E81523304}" type="presParOf" srcId="{63BA92FD-B6B5-4A2B-8A09-2AF894D29036}" destId="{EAB69222-129E-42C5-BF90-59522D0D836F}" srcOrd="3" destOrd="0" presId="urn:microsoft.com/office/officeart/2005/8/layout/hList2#1"/>
    <dgm:cxn modelId="{D57412E6-B2DC-4AC8-B1B9-E04CBCB47415}" type="presParOf" srcId="{63BA92FD-B6B5-4A2B-8A09-2AF894D29036}" destId="{3D5DD84D-45F2-4666-B865-EF5C96CA608C}" srcOrd="4" destOrd="0" presId="urn:microsoft.com/office/officeart/2005/8/layout/hList2#1"/>
    <dgm:cxn modelId="{3003B39C-7488-40AD-B030-1693D0E74491}" type="presParOf" srcId="{3D5DD84D-45F2-4666-B865-EF5C96CA608C}" destId="{36FC8026-80D7-44C4-8035-3B02C39D7701}" srcOrd="0" destOrd="0" presId="urn:microsoft.com/office/officeart/2005/8/layout/hList2#1"/>
    <dgm:cxn modelId="{7C4F2634-B62F-408E-AC74-663EBDCDCC91}" type="presParOf" srcId="{3D5DD84D-45F2-4666-B865-EF5C96CA608C}" destId="{7F0DBFF4-DE5B-401D-AE85-35259E87C3E2}" srcOrd="1" destOrd="0" presId="urn:microsoft.com/office/officeart/2005/8/layout/hList2#1"/>
    <dgm:cxn modelId="{94CE80E6-C027-49D0-93E0-D9B241BC4F4F}" type="presParOf" srcId="{3D5DD84D-45F2-4666-B865-EF5C96CA608C}" destId="{E445DFE0-6FEB-4798-A564-8656FAC7BE20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B4E8A4-A209-4D42-9941-8D228802FFFC}" type="doc">
      <dgm:prSet loTypeId="urn:microsoft.com/office/officeart/2005/8/layout/hList6" loCatId="list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F4983E1-DA61-42D6-A11B-A7818F5AB973}">
      <dgm:prSet custT="1"/>
      <dgm:spPr/>
      <dgm:t>
        <a:bodyPr/>
        <a:lstStyle/>
        <a:p>
          <a:pPr rtl="0"/>
          <a:r>
            <a:rPr lang="ru-RU" sz="1800" b="1" i="0" dirty="0" smtClean="0">
              <a:solidFill>
                <a:srgbClr val="002060"/>
              </a:solidFill>
            </a:rPr>
            <a:t>к качеству обучения</a:t>
          </a:r>
          <a:endParaRPr lang="ru-RU" sz="1800" dirty="0">
            <a:solidFill>
              <a:srgbClr val="002060"/>
            </a:solidFill>
          </a:endParaRPr>
        </a:p>
      </dgm:t>
    </dgm:pt>
    <dgm:pt modelId="{1BDFB0C3-F922-4232-99CF-81BB48649ED5}" type="parTrans" cxnId="{D1B19D41-C658-4320-A241-6F07262C277D}">
      <dgm:prSet/>
      <dgm:spPr/>
      <dgm:t>
        <a:bodyPr/>
        <a:lstStyle/>
        <a:p>
          <a:endParaRPr lang="ru-RU"/>
        </a:p>
      </dgm:t>
    </dgm:pt>
    <dgm:pt modelId="{DE976E82-DE13-4B8F-AA43-9577DFE08FF3}" type="sibTrans" cxnId="{D1B19D41-C658-4320-A241-6F07262C277D}">
      <dgm:prSet/>
      <dgm:spPr/>
      <dgm:t>
        <a:bodyPr/>
        <a:lstStyle/>
        <a:p>
          <a:endParaRPr lang="ru-RU"/>
        </a:p>
      </dgm:t>
    </dgm:pt>
    <dgm:pt modelId="{EC4757C0-B389-4612-924B-F86F6B2B0653}">
      <dgm:prSet custT="1"/>
      <dgm:spPr/>
      <dgm:t>
        <a:bodyPr/>
        <a:lstStyle/>
        <a:p>
          <a:pPr rtl="0"/>
          <a:r>
            <a:rPr lang="ru-RU" sz="1800" b="1" i="0" dirty="0" smtClean="0">
              <a:solidFill>
                <a:srgbClr val="002060"/>
              </a:solidFill>
            </a:rPr>
            <a:t>к результатам обучения</a:t>
          </a:r>
          <a:endParaRPr lang="ru-RU" sz="1800" dirty="0">
            <a:solidFill>
              <a:srgbClr val="002060"/>
            </a:solidFill>
          </a:endParaRPr>
        </a:p>
      </dgm:t>
    </dgm:pt>
    <dgm:pt modelId="{65E5D32C-0208-4619-8DF2-557881B39A14}" type="parTrans" cxnId="{4798E776-F8F2-4E4C-BBC9-52CF8DC7B5FF}">
      <dgm:prSet/>
      <dgm:spPr/>
      <dgm:t>
        <a:bodyPr/>
        <a:lstStyle/>
        <a:p>
          <a:endParaRPr lang="ru-RU"/>
        </a:p>
      </dgm:t>
    </dgm:pt>
    <dgm:pt modelId="{6DA4D737-B093-4895-AE57-DCB6B1F3334C}" type="sibTrans" cxnId="{4798E776-F8F2-4E4C-BBC9-52CF8DC7B5FF}">
      <dgm:prSet/>
      <dgm:spPr/>
      <dgm:t>
        <a:bodyPr/>
        <a:lstStyle/>
        <a:p>
          <a:endParaRPr lang="ru-RU"/>
        </a:p>
      </dgm:t>
    </dgm:pt>
    <dgm:pt modelId="{77D3473A-AF76-4139-8483-2849BD9C9746}">
      <dgm:prSet custT="1"/>
      <dgm:spPr/>
      <dgm:t>
        <a:bodyPr/>
        <a:lstStyle/>
        <a:p>
          <a:pPr rtl="0"/>
          <a:r>
            <a:rPr lang="ru-RU" sz="1800" b="1" i="0" dirty="0" smtClean="0">
              <a:solidFill>
                <a:srgbClr val="002060"/>
              </a:solidFill>
            </a:rPr>
            <a:t>к содержанию учебных предметов</a:t>
          </a:r>
          <a:endParaRPr lang="ru-RU" sz="1800" dirty="0">
            <a:solidFill>
              <a:srgbClr val="002060"/>
            </a:solidFill>
          </a:endParaRPr>
        </a:p>
      </dgm:t>
    </dgm:pt>
    <dgm:pt modelId="{54DEA5ED-FBD5-4540-BA75-0405F5285B0D}" type="parTrans" cxnId="{C0B0FE35-36C3-4B1B-B949-E9D6B2248922}">
      <dgm:prSet/>
      <dgm:spPr/>
      <dgm:t>
        <a:bodyPr/>
        <a:lstStyle/>
        <a:p>
          <a:endParaRPr lang="ru-RU"/>
        </a:p>
      </dgm:t>
    </dgm:pt>
    <dgm:pt modelId="{1AED1F92-924A-48FC-87C4-D8085EF1E38D}" type="sibTrans" cxnId="{C0B0FE35-36C3-4B1B-B949-E9D6B2248922}">
      <dgm:prSet/>
      <dgm:spPr/>
      <dgm:t>
        <a:bodyPr/>
        <a:lstStyle/>
        <a:p>
          <a:endParaRPr lang="ru-RU"/>
        </a:p>
      </dgm:t>
    </dgm:pt>
    <dgm:pt modelId="{EC2DD89B-06BA-4D9B-9779-AA660B0B87F9}">
      <dgm:prSet custT="1"/>
      <dgm:spPr/>
      <dgm:t>
        <a:bodyPr/>
        <a:lstStyle/>
        <a:p>
          <a:pPr rtl="0"/>
          <a:r>
            <a:rPr lang="ru-RU" sz="1800" b="1" i="0" dirty="0" smtClean="0">
              <a:solidFill>
                <a:srgbClr val="002060"/>
              </a:solidFill>
            </a:rPr>
            <a:t>к методам обучения</a:t>
          </a:r>
          <a:endParaRPr lang="ru-RU" sz="1800" dirty="0">
            <a:solidFill>
              <a:srgbClr val="002060"/>
            </a:solidFill>
          </a:endParaRPr>
        </a:p>
      </dgm:t>
    </dgm:pt>
    <dgm:pt modelId="{A622B6FB-73D9-417D-872D-55311A93CC1E}" type="parTrans" cxnId="{57F561E9-0282-43F9-ABC7-4B977A35D945}">
      <dgm:prSet/>
      <dgm:spPr/>
      <dgm:t>
        <a:bodyPr/>
        <a:lstStyle/>
        <a:p>
          <a:endParaRPr lang="ru-RU"/>
        </a:p>
      </dgm:t>
    </dgm:pt>
    <dgm:pt modelId="{D32DA296-24EC-4D65-81CE-C80F83A260DD}" type="sibTrans" cxnId="{57F561E9-0282-43F9-ABC7-4B977A35D945}">
      <dgm:prSet/>
      <dgm:spPr/>
      <dgm:t>
        <a:bodyPr/>
        <a:lstStyle/>
        <a:p>
          <a:endParaRPr lang="ru-RU"/>
        </a:p>
      </dgm:t>
    </dgm:pt>
    <dgm:pt modelId="{4C14FDD3-9127-40EC-BF8C-C001E61E89E7}">
      <dgm:prSet custT="1"/>
      <dgm:spPr/>
      <dgm:t>
        <a:bodyPr/>
        <a:lstStyle/>
        <a:p>
          <a:pPr rtl="0"/>
          <a:r>
            <a:rPr lang="ru-RU" sz="1800" b="1" i="0" dirty="0" smtClean="0">
              <a:solidFill>
                <a:srgbClr val="002060"/>
              </a:solidFill>
            </a:rPr>
            <a:t>к формам обучения</a:t>
          </a:r>
          <a:endParaRPr lang="ru-RU" sz="1800" dirty="0">
            <a:solidFill>
              <a:srgbClr val="002060"/>
            </a:solidFill>
          </a:endParaRPr>
        </a:p>
      </dgm:t>
    </dgm:pt>
    <dgm:pt modelId="{B15A87A8-A34F-4552-9EF1-E33D4C23D9BA}" type="parTrans" cxnId="{4320E125-9C21-4DF0-8B8B-B66E371CA46F}">
      <dgm:prSet/>
      <dgm:spPr/>
      <dgm:t>
        <a:bodyPr/>
        <a:lstStyle/>
        <a:p>
          <a:endParaRPr lang="ru-RU"/>
        </a:p>
      </dgm:t>
    </dgm:pt>
    <dgm:pt modelId="{BDC46EC1-45C3-4EE3-913C-27600285CE38}" type="sibTrans" cxnId="{4320E125-9C21-4DF0-8B8B-B66E371CA46F}">
      <dgm:prSet/>
      <dgm:spPr/>
      <dgm:t>
        <a:bodyPr/>
        <a:lstStyle/>
        <a:p>
          <a:endParaRPr lang="ru-RU"/>
        </a:p>
      </dgm:t>
    </dgm:pt>
    <dgm:pt modelId="{FCC60902-8FB0-4BEB-B729-16C5C7A4F1F5}" type="pres">
      <dgm:prSet presAssocID="{05B4E8A4-A209-4D42-9941-8D228802FF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8DF2C6-055C-418E-BC17-A50226574B5C}" type="pres">
      <dgm:prSet presAssocID="{0F4983E1-DA61-42D6-A11B-A7818F5AB973}" presName="node" presStyleLbl="node1" presStyleIdx="0" presStyleCnt="5" custLinFactNeighborX="36739" custLinFactNeighborY="1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C655F-FED9-407B-86A6-6BA192B63B5C}" type="pres">
      <dgm:prSet presAssocID="{DE976E82-DE13-4B8F-AA43-9577DFE08FF3}" presName="sibTrans" presStyleCnt="0"/>
      <dgm:spPr/>
      <dgm:t>
        <a:bodyPr/>
        <a:lstStyle/>
        <a:p>
          <a:endParaRPr lang="ru-RU"/>
        </a:p>
      </dgm:t>
    </dgm:pt>
    <dgm:pt modelId="{831DA491-8486-4037-BA90-86C8EEDFC126}" type="pres">
      <dgm:prSet presAssocID="{EC4757C0-B389-4612-924B-F86F6B2B0653}" presName="node" presStyleLbl="node1" presStyleIdx="1" presStyleCnt="5" custScaleX="117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58F23-1AFA-4C81-BF23-ED4D110F4186}" type="pres">
      <dgm:prSet presAssocID="{6DA4D737-B093-4895-AE57-DCB6B1F3334C}" presName="sibTrans" presStyleCnt="0"/>
      <dgm:spPr/>
      <dgm:t>
        <a:bodyPr/>
        <a:lstStyle/>
        <a:p>
          <a:endParaRPr lang="ru-RU"/>
        </a:p>
      </dgm:t>
    </dgm:pt>
    <dgm:pt modelId="{49BBF30F-F0E0-44A7-B933-394E722F6118}" type="pres">
      <dgm:prSet presAssocID="{77D3473A-AF76-4139-8483-2849BD9C9746}" presName="node" presStyleLbl="node1" presStyleIdx="2" presStyleCnt="5" custScaleX="1203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D228F-595D-487D-A774-4BA687FEFDA7}" type="pres">
      <dgm:prSet presAssocID="{1AED1F92-924A-48FC-87C4-D8085EF1E38D}" presName="sibTrans" presStyleCnt="0"/>
      <dgm:spPr/>
      <dgm:t>
        <a:bodyPr/>
        <a:lstStyle/>
        <a:p>
          <a:endParaRPr lang="ru-RU"/>
        </a:p>
      </dgm:t>
    </dgm:pt>
    <dgm:pt modelId="{BA015A81-8461-4CEB-B828-D34C307CF21A}" type="pres">
      <dgm:prSet presAssocID="{EC2DD89B-06BA-4D9B-9779-AA660B0B87F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36EFA-5170-4B4C-AFF8-D3B2D6762F9A}" type="pres">
      <dgm:prSet presAssocID="{D32DA296-24EC-4D65-81CE-C80F83A260DD}" presName="sibTrans" presStyleCnt="0"/>
      <dgm:spPr/>
      <dgm:t>
        <a:bodyPr/>
        <a:lstStyle/>
        <a:p>
          <a:endParaRPr lang="ru-RU"/>
        </a:p>
      </dgm:t>
    </dgm:pt>
    <dgm:pt modelId="{681C03BE-1518-4209-A238-B9DC4BC30BD6}" type="pres">
      <dgm:prSet presAssocID="{4C14FDD3-9127-40EC-BF8C-C001E61E89E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B0FE35-36C3-4B1B-B949-E9D6B2248922}" srcId="{05B4E8A4-A209-4D42-9941-8D228802FFFC}" destId="{77D3473A-AF76-4139-8483-2849BD9C9746}" srcOrd="2" destOrd="0" parTransId="{54DEA5ED-FBD5-4540-BA75-0405F5285B0D}" sibTransId="{1AED1F92-924A-48FC-87C4-D8085EF1E38D}"/>
    <dgm:cxn modelId="{30B2F2CB-3EF6-4DC7-A187-7294BF3AF36A}" type="presOf" srcId="{77D3473A-AF76-4139-8483-2849BD9C9746}" destId="{49BBF30F-F0E0-44A7-B933-394E722F6118}" srcOrd="0" destOrd="0" presId="urn:microsoft.com/office/officeart/2005/8/layout/hList6"/>
    <dgm:cxn modelId="{333143E1-721D-4127-8B16-0F6BA87235D8}" type="presOf" srcId="{EC4757C0-B389-4612-924B-F86F6B2B0653}" destId="{831DA491-8486-4037-BA90-86C8EEDFC126}" srcOrd="0" destOrd="0" presId="urn:microsoft.com/office/officeart/2005/8/layout/hList6"/>
    <dgm:cxn modelId="{A142870C-649C-415D-9E8E-9E1C01E6E8D8}" type="presOf" srcId="{EC2DD89B-06BA-4D9B-9779-AA660B0B87F9}" destId="{BA015A81-8461-4CEB-B828-D34C307CF21A}" srcOrd="0" destOrd="0" presId="urn:microsoft.com/office/officeart/2005/8/layout/hList6"/>
    <dgm:cxn modelId="{ADAE6C8D-F427-493C-99DB-E0CE1927428C}" type="presOf" srcId="{0F4983E1-DA61-42D6-A11B-A7818F5AB973}" destId="{A98DF2C6-055C-418E-BC17-A50226574B5C}" srcOrd="0" destOrd="0" presId="urn:microsoft.com/office/officeart/2005/8/layout/hList6"/>
    <dgm:cxn modelId="{DB0731CC-AD58-420E-AA15-DC44CBA467E8}" type="presOf" srcId="{4C14FDD3-9127-40EC-BF8C-C001E61E89E7}" destId="{681C03BE-1518-4209-A238-B9DC4BC30BD6}" srcOrd="0" destOrd="0" presId="urn:microsoft.com/office/officeart/2005/8/layout/hList6"/>
    <dgm:cxn modelId="{57F561E9-0282-43F9-ABC7-4B977A35D945}" srcId="{05B4E8A4-A209-4D42-9941-8D228802FFFC}" destId="{EC2DD89B-06BA-4D9B-9779-AA660B0B87F9}" srcOrd="3" destOrd="0" parTransId="{A622B6FB-73D9-417D-872D-55311A93CC1E}" sibTransId="{D32DA296-24EC-4D65-81CE-C80F83A260DD}"/>
    <dgm:cxn modelId="{30DCD4FC-10A1-48BE-BAEF-B11DC499FD36}" type="presOf" srcId="{05B4E8A4-A209-4D42-9941-8D228802FFFC}" destId="{FCC60902-8FB0-4BEB-B729-16C5C7A4F1F5}" srcOrd="0" destOrd="0" presId="urn:microsoft.com/office/officeart/2005/8/layout/hList6"/>
    <dgm:cxn modelId="{D1B19D41-C658-4320-A241-6F07262C277D}" srcId="{05B4E8A4-A209-4D42-9941-8D228802FFFC}" destId="{0F4983E1-DA61-42D6-A11B-A7818F5AB973}" srcOrd="0" destOrd="0" parTransId="{1BDFB0C3-F922-4232-99CF-81BB48649ED5}" sibTransId="{DE976E82-DE13-4B8F-AA43-9577DFE08FF3}"/>
    <dgm:cxn modelId="{4320E125-9C21-4DF0-8B8B-B66E371CA46F}" srcId="{05B4E8A4-A209-4D42-9941-8D228802FFFC}" destId="{4C14FDD3-9127-40EC-BF8C-C001E61E89E7}" srcOrd="4" destOrd="0" parTransId="{B15A87A8-A34F-4552-9EF1-E33D4C23D9BA}" sibTransId="{BDC46EC1-45C3-4EE3-913C-27600285CE38}"/>
    <dgm:cxn modelId="{4798E776-F8F2-4E4C-BBC9-52CF8DC7B5FF}" srcId="{05B4E8A4-A209-4D42-9941-8D228802FFFC}" destId="{EC4757C0-B389-4612-924B-F86F6B2B0653}" srcOrd="1" destOrd="0" parTransId="{65E5D32C-0208-4619-8DF2-557881B39A14}" sibTransId="{6DA4D737-B093-4895-AE57-DCB6B1F3334C}"/>
    <dgm:cxn modelId="{C3A4A1CA-9291-44A5-8F47-1B8DF31ECE68}" type="presParOf" srcId="{FCC60902-8FB0-4BEB-B729-16C5C7A4F1F5}" destId="{A98DF2C6-055C-418E-BC17-A50226574B5C}" srcOrd="0" destOrd="0" presId="urn:microsoft.com/office/officeart/2005/8/layout/hList6"/>
    <dgm:cxn modelId="{81885848-1260-4519-BF6B-B6968C47A6FE}" type="presParOf" srcId="{FCC60902-8FB0-4BEB-B729-16C5C7A4F1F5}" destId="{458C655F-FED9-407B-86A6-6BA192B63B5C}" srcOrd="1" destOrd="0" presId="urn:microsoft.com/office/officeart/2005/8/layout/hList6"/>
    <dgm:cxn modelId="{5D2B1947-1440-4168-8313-92D34D769FCA}" type="presParOf" srcId="{FCC60902-8FB0-4BEB-B729-16C5C7A4F1F5}" destId="{831DA491-8486-4037-BA90-86C8EEDFC126}" srcOrd="2" destOrd="0" presId="urn:microsoft.com/office/officeart/2005/8/layout/hList6"/>
    <dgm:cxn modelId="{96ACBAFA-DE2C-44AE-8C1C-8206776CF819}" type="presParOf" srcId="{FCC60902-8FB0-4BEB-B729-16C5C7A4F1F5}" destId="{E1358F23-1AFA-4C81-BF23-ED4D110F4186}" srcOrd="3" destOrd="0" presId="urn:microsoft.com/office/officeart/2005/8/layout/hList6"/>
    <dgm:cxn modelId="{85699505-4A8F-4270-B624-E2CE98099FFA}" type="presParOf" srcId="{FCC60902-8FB0-4BEB-B729-16C5C7A4F1F5}" destId="{49BBF30F-F0E0-44A7-B933-394E722F6118}" srcOrd="4" destOrd="0" presId="urn:microsoft.com/office/officeart/2005/8/layout/hList6"/>
    <dgm:cxn modelId="{F0F3A371-3CBB-4986-960B-AF30DA7B0259}" type="presParOf" srcId="{FCC60902-8FB0-4BEB-B729-16C5C7A4F1F5}" destId="{7BFD228F-595D-487D-A774-4BA687FEFDA7}" srcOrd="5" destOrd="0" presId="urn:microsoft.com/office/officeart/2005/8/layout/hList6"/>
    <dgm:cxn modelId="{41FEF8BD-C541-4D84-BEA9-37C5D1D9B318}" type="presParOf" srcId="{FCC60902-8FB0-4BEB-B729-16C5C7A4F1F5}" destId="{BA015A81-8461-4CEB-B828-D34C307CF21A}" srcOrd="6" destOrd="0" presId="urn:microsoft.com/office/officeart/2005/8/layout/hList6"/>
    <dgm:cxn modelId="{1080F3F5-214D-4CB1-BC60-F9E7E5D9E214}" type="presParOf" srcId="{FCC60902-8FB0-4BEB-B729-16C5C7A4F1F5}" destId="{E8936EFA-5170-4B4C-AFF8-D3B2D6762F9A}" srcOrd="7" destOrd="0" presId="urn:microsoft.com/office/officeart/2005/8/layout/hList6"/>
    <dgm:cxn modelId="{317C5E95-ACCD-4E93-BF97-EB1D74473997}" type="presParOf" srcId="{FCC60902-8FB0-4BEB-B729-16C5C7A4F1F5}" destId="{681C03BE-1518-4209-A238-B9DC4BC30BD6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DAF333-AA97-4E79-AAEE-460F60531BE2}" type="doc">
      <dgm:prSet loTypeId="urn:microsoft.com/office/officeart/2005/8/layout/vList2" loCatId="list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FE789A6-B097-4B0F-9620-66B8D0693C9A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ПРЕДМЕТНЫМ </a:t>
          </a:r>
          <a:r>
            <a:rPr lang="ru-RU" dirty="0" smtClean="0">
              <a:solidFill>
                <a:srgbClr val="002060"/>
              </a:solidFill>
            </a:rPr>
            <a:t>– по каждому учебному предмету по классам и за уровень обучения </a:t>
          </a:r>
          <a:endParaRPr lang="ru-RU" dirty="0">
            <a:solidFill>
              <a:srgbClr val="002060"/>
            </a:solidFill>
          </a:endParaRPr>
        </a:p>
      </dgm:t>
    </dgm:pt>
    <dgm:pt modelId="{6C81AF05-FC0E-4B25-B2BE-FB5A9D99CFFD}" type="parTrans" cxnId="{F196156C-6755-4143-AA05-AE7A8B073987}">
      <dgm:prSet/>
      <dgm:spPr/>
      <dgm:t>
        <a:bodyPr/>
        <a:lstStyle/>
        <a:p>
          <a:endParaRPr lang="ru-RU"/>
        </a:p>
      </dgm:t>
    </dgm:pt>
    <dgm:pt modelId="{2A65FFA6-DA35-43A3-AE63-22609A9B40A8}" type="sibTrans" cxnId="{F196156C-6755-4143-AA05-AE7A8B073987}">
      <dgm:prSet/>
      <dgm:spPr/>
      <dgm:t>
        <a:bodyPr/>
        <a:lstStyle/>
        <a:p>
          <a:endParaRPr lang="ru-RU"/>
        </a:p>
      </dgm:t>
    </dgm:pt>
    <dgm:pt modelId="{EC2DCDF8-6BE2-4065-8A27-75E382C43077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МЕТАПРЕДМЕТНЫМ</a:t>
          </a:r>
          <a:r>
            <a:rPr lang="ru-RU" dirty="0" smtClean="0">
              <a:solidFill>
                <a:srgbClr val="002060"/>
              </a:solidFill>
            </a:rPr>
            <a:t>: </a:t>
          </a:r>
        </a:p>
        <a:p>
          <a:pPr rtl="0"/>
          <a:r>
            <a:rPr lang="ru-RU" dirty="0" smtClean="0">
              <a:solidFill>
                <a:srgbClr val="002060"/>
              </a:solidFill>
            </a:rPr>
            <a:t>Познавательным универсальным учебным действиям,</a:t>
          </a:r>
        </a:p>
        <a:p>
          <a:pPr rtl="0"/>
          <a:r>
            <a:rPr lang="ru-RU" dirty="0" smtClean="0">
              <a:solidFill>
                <a:srgbClr val="002060"/>
              </a:solidFill>
            </a:rPr>
            <a:t>Коммуникативным универсальным учебным действиям, </a:t>
          </a:r>
        </a:p>
        <a:p>
          <a:pPr rtl="0"/>
          <a:r>
            <a:rPr lang="ru-RU" dirty="0" smtClean="0">
              <a:solidFill>
                <a:srgbClr val="002060"/>
              </a:solidFill>
            </a:rPr>
            <a:t>Регулятивным  универсальным учебным действиям, </a:t>
          </a:r>
          <a:endParaRPr lang="ru-RU" dirty="0">
            <a:solidFill>
              <a:srgbClr val="002060"/>
            </a:solidFill>
          </a:endParaRPr>
        </a:p>
      </dgm:t>
    </dgm:pt>
    <dgm:pt modelId="{ADF2B769-822D-46C1-BE06-6299BAFD8F65}" type="parTrans" cxnId="{8816B45E-894B-4A6F-9D0C-FDDA32309444}">
      <dgm:prSet/>
      <dgm:spPr/>
      <dgm:t>
        <a:bodyPr/>
        <a:lstStyle/>
        <a:p>
          <a:endParaRPr lang="ru-RU"/>
        </a:p>
      </dgm:t>
    </dgm:pt>
    <dgm:pt modelId="{AF810BA9-4525-4B98-914A-24914A79D44A}" type="sibTrans" cxnId="{8816B45E-894B-4A6F-9D0C-FDDA32309444}">
      <dgm:prSet/>
      <dgm:spPr/>
      <dgm:t>
        <a:bodyPr/>
        <a:lstStyle/>
        <a:p>
          <a:endParaRPr lang="ru-RU"/>
        </a:p>
      </dgm:t>
    </dgm:pt>
    <dgm:pt modelId="{0D982BEB-8CF0-4597-A944-599D9A73E9D5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ЛИЧНОСТНЫМ</a:t>
          </a:r>
          <a:r>
            <a:rPr lang="ru-RU" b="1" dirty="0" smtClean="0">
              <a:solidFill>
                <a:srgbClr val="002060"/>
              </a:solidFill>
            </a:rPr>
            <a:t>: </a:t>
          </a:r>
          <a:r>
            <a:rPr lang="ru-RU" dirty="0" smtClean="0">
              <a:solidFill>
                <a:srgbClr val="002060"/>
              </a:solidFill>
            </a:rPr>
            <a:t>готовность обучающихся руководствоваться системой позитивных ценностных ориентаций и расширение опыта деятельности на ее основе и в процессе реализации воспитательной деятельности, </a:t>
          </a:r>
          <a:endParaRPr lang="ru-RU" dirty="0">
            <a:solidFill>
              <a:srgbClr val="002060"/>
            </a:solidFill>
          </a:endParaRPr>
        </a:p>
      </dgm:t>
    </dgm:pt>
    <dgm:pt modelId="{038A76FB-E645-4F3F-9DEE-761350B3D26A}" type="parTrans" cxnId="{5295C11E-EC14-4DFE-A5B8-3941FE146FB4}">
      <dgm:prSet/>
      <dgm:spPr/>
      <dgm:t>
        <a:bodyPr/>
        <a:lstStyle/>
        <a:p>
          <a:endParaRPr lang="ru-RU"/>
        </a:p>
      </dgm:t>
    </dgm:pt>
    <dgm:pt modelId="{D1DEA08F-2264-49B9-92FE-62C5BC7C7E09}" type="sibTrans" cxnId="{5295C11E-EC14-4DFE-A5B8-3941FE146FB4}">
      <dgm:prSet/>
      <dgm:spPr/>
      <dgm:t>
        <a:bodyPr/>
        <a:lstStyle/>
        <a:p>
          <a:endParaRPr lang="ru-RU"/>
        </a:p>
      </dgm:t>
    </dgm:pt>
    <dgm:pt modelId="{87BE7C99-B159-4241-98F1-2DBFD15DAFBC}" type="pres">
      <dgm:prSet presAssocID="{83DAF333-AA97-4E79-AAEE-460F60531B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8D3B47-DEB3-4813-875B-D86EAF204B82}" type="pres">
      <dgm:prSet presAssocID="{2FE789A6-B097-4B0F-9620-66B8D0693C9A}" presName="parentText" presStyleLbl="node1" presStyleIdx="0" presStyleCnt="3" custScaleY="61543" custLinFactY="-250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26E78B-6BF9-4444-8764-69835BA914E0}" type="pres">
      <dgm:prSet presAssocID="{2A65FFA6-DA35-43A3-AE63-22609A9B40A8}" presName="spacer" presStyleCnt="0"/>
      <dgm:spPr/>
    </dgm:pt>
    <dgm:pt modelId="{C0FB252E-B00D-478B-AE14-39EAF5E72D0E}" type="pres">
      <dgm:prSet presAssocID="{EC2DCDF8-6BE2-4065-8A27-75E382C4307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1F776B-29AB-4417-B147-B4658C7D807C}" type="pres">
      <dgm:prSet presAssocID="{AF810BA9-4525-4B98-914A-24914A79D44A}" presName="spacer" presStyleCnt="0"/>
      <dgm:spPr/>
    </dgm:pt>
    <dgm:pt modelId="{53FC95F3-1EBA-4AC2-9019-7C76669F47E2}" type="pres">
      <dgm:prSet presAssocID="{0D982BEB-8CF0-4597-A944-599D9A73E9D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710BEF-3032-4A05-9B60-A4590AB82072}" type="presOf" srcId="{2FE789A6-B097-4B0F-9620-66B8D0693C9A}" destId="{848D3B47-DEB3-4813-875B-D86EAF204B82}" srcOrd="0" destOrd="0" presId="urn:microsoft.com/office/officeart/2005/8/layout/vList2"/>
    <dgm:cxn modelId="{7ABA7641-DDE3-4D48-8A59-3479B6C973FE}" type="presOf" srcId="{0D982BEB-8CF0-4597-A944-599D9A73E9D5}" destId="{53FC95F3-1EBA-4AC2-9019-7C76669F47E2}" srcOrd="0" destOrd="0" presId="urn:microsoft.com/office/officeart/2005/8/layout/vList2"/>
    <dgm:cxn modelId="{F196156C-6755-4143-AA05-AE7A8B073987}" srcId="{83DAF333-AA97-4E79-AAEE-460F60531BE2}" destId="{2FE789A6-B097-4B0F-9620-66B8D0693C9A}" srcOrd="0" destOrd="0" parTransId="{6C81AF05-FC0E-4B25-B2BE-FB5A9D99CFFD}" sibTransId="{2A65FFA6-DA35-43A3-AE63-22609A9B40A8}"/>
    <dgm:cxn modelId="{AC50786F-7131-44E4-B913-820DBBEEE034}" type="presOf" srcId="{EC2DCDF8-6BE2-4065-8A27-75E382C43077}" destId="{C0FB252E-B00D-478B-AE14-39EAF5E72D0E}" srcOrd="0" destOrd="0" presId="urn:microsoft.com/office/officeart/2005/8/layout/vList2"/>
    <dgm:cxn modelId="{5295C11E-EC14-4DFE-A5B8-3941FE146FB4}" srcId="{83DAF333-AA97-4E79-AAEE-460F60531BE2}" destId="{0D982BEB-8CF0-4597-A944-599D9A73E9D5}" srcOrd="2" destOrd="0" parTransId="{038A76FB-E645-4F3F-9DEE-761350B3D26A}" sibTransId="{D1DEA08F-2264-49B9-92FE-62C5BC7C7E09}"/>
    <dgm:cxn modelId="{F06B60BF-E5D0-45B7-B767-75338CB17FF2}" type="presOf" srcId="{83DAF333-AA97-4E79-AAEE-460F60531BE2}" destId="{87BE7C99-B159-4241-98F1-2DBFD15DAFBC}" srcOrd="0" destOrd="0" presId="urn:microsoft.com/office/officeart/2005/8/layout/vList2"/>
    <dgm:cxn modelId="{8816B45E-894B-4A6F-9D0C-FDDA32309444}" srcId="{83DAF333-AA97-4E79-AAEE-460F60531BE2}" destId="{EC2DCDF8-6BE2-4065-8A27-75E382C43077}" srcOrd="1" destOrd="0" parTransId="{ADF2B769-822D-46C1-BE06-6299BAFD8F65}" sibTransId="{AF810BA9-4525-4B98-914A-24914A79D44A}"/>
    <dgm:cxn modelId="{3D47E78A-7512-4D45-82C4-2FA01380C8A4}" type="presParOf" srcId="{87BE7C99-B159-4241-98F1-2DBFD15DAFBC}" destId="{848D3B47-DEB3-4813-875B-D86EAF204B82}" srcOrd="0" destOrd="0" presId="urn:microsoft.com/office/officeart/2005/8/layout/vList2"/>
    <dgm:cxn modelId="{2EBCCFD0-6CD6-44BE-8AFC-F1E74A4D246A}" type="presParOf" srcId="{87BE7C99-B159-4241-98F1-2DBFD15DAFBC}" destId="{FD26E78B-6BF9-4444-8764-69835BA914E0}" srcOrd="1" destOrd="0" presId="urn:microsoft.com/office/officeart/2005/8/layout/vList2"/>
    <dgm:cxn modelId="{84D13F29-1C63-4A74-8803-41FE4385E1CE}" type="presParOf" srcId="{87BE7C99-B159-4241-98F1-2DBFD15DAFBC}" destId="{C0FB252E-B00D-478B-AE14-39EAF5E72D0E}" srcOrd="2" destOrd="0" presId="urn:microsoft.com/office/officeart/2005/8/layout/vList2"/>
    <dgm:cxn modelId="{983F6FDE-C21E-4F1C-8567-EE1F0541724A}" type="presParOf" srcId="{87BE7C99-B159-4241-98F1-2DBFD15DAFBC}" destId="{5D1F776B-29AB-4417-B147-B4658C7D807C}" srcOrd="3" destOrd="0" presId="urn:microsoft.com/office/officeart/2005/8/layout/vList2"/>
    <dgm:cxn modelId="{F61E6886-B77C-4502-B7AE-5C39A2206BC0}" type="presParOf" srcId="{87BE7C99-B159-4241-98F1-2DBFD15DAFBC}" destId="{53FC95F3-1EBA-4AC2-9019-7C76669F47E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8A76AF-097F-47FD-9AF0-5E9FE5F7A064}" type="doc">
      <dgm:prSet loTypeId="urn:microsoft.com/office/officeart/2005/8/layout/vList2" loCatId="list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CE2AC8D-85CF-4BF5-96F4-040728D2957E}">
      <dgm:prSet custT="1"/>
      <dgm:spPr/>
      <dgm:t>
        <a:bodyPr/>
        <a:lstStyle/>
        <a:p>
          <a:pPr rtl="0"/>
          <a:r>
            <a:rPr lang="ru-RU" sz="1800" b="1" dirty="0" smtClean="0">
              <a:latin typeface="+mn-lt"/>
            </a:rPr>
            <a:t>по </a:t>
          </a:r>
          <a:r>
            <a:rPr lang="ru-RU" sz="1800" b="1" dirty="0" smtClean="0">
              <a:solidFill>
                <a:srgbClr val="C00000"/>
              </a:solidFill>
              <a:latin typeface="+mn-lt"/>
            </a:rPr>
            <a:t>индивидуальному учебному плану </a:t>
          </a:r>
          <a:r>
            <a:rPr lang="ru-RU" sz="1800" b="1" dirty="0" smtClean="0">
              <a:latin typeface="+mn-lt"/>
            </a:rPr>
            <a:t>( в т.ч. уменьшить срок обучения)</a:t>
          </a:r>
          <a:endParaRPr lang="ru-RU" sz="1800" b="1" dirty="0">
            <a:latin typeface="+mn-lt"/>
          </a:endParaRPr>
        </a:p>
      </dgm:t>
    </dgm:pt>
    <dgm:pt modelId="{7FBAF65D-A798-4DE4-B80C-5EA33139F8B4}" type="parTrans" cxnId="{08C163DC-5067-4737-9369-25229D2A23A3}">
      <dgm:prSet/>
      <dgm:spPr/>
      <dgm:t>
        <a:bodyPr/>
        <a:lstStyle/>
        <a:p>
          <a:endParaRPr lang="ru-RU"/>
        </a:p>
      </dgm:t>
    </dgm:pt>
    <dgm:pt modelId="{1AFA8855-EC63-4819-B14E-F185019CC062}" type="sibTrans" cxnId="{08C163DC-5067-4737-9369-25229D2A23A3}">
      <dgm:prSet/>
      <dgm:spPr/>
      <dgm:t>
        <a:bodyPr/>
        <a:lstStyle/>
        <a:p>
          <a:endParaRPr lang="ru-RU"/>
        </a:p>
      </dgm:t>
    </dgm:pt>
    <dgm:pt modelId="{3ABA1373-CAC4-40A2-A759-BE02FC6FBDE7}">
      <dgm:prSet custT="1"/>
      <dgm:spPr/>
      <dgm:t>
        <a:bodyPr/>
        <a:lstStyle/>
        <a:p>
          <a:pPr rtl="0"/>
          <a:r>
            <a:rPr lang="ru-RU" sz="1800" b="1" dirty="0" smtClean="0">
              <a:latin typeface="+mn-lt"/>
            </a:rPr>
            <a:t>на </a:t>
          </a:r>
          <a:r>
            <a:rPr lang="ru-RU" sz="1800" b="1" dirty="0" smtClean="0">
              <a:solidFill>
                <a:srgbClr val="C00000"/>
              </a:solidFill>
              <a:latin typeface="+mn-lt"/>
            </a:rPr>
            <a:t>углубленном уровне </a:t>
          </a:r>
          <a:r>
            <a:rPr lang="ru-RU" sz="1800" b="1" dirty="0" smtClean="0">
              <a:latin typeface="+mn-lt"/>
            </a:rPr>
            <a:t>по учебным предметам Математика, Информатика, Физика, Химия, Биология</a:t>
          </a:r>
          <a:endParaRPr lang="ru-RU" sz="1800" b="1" dirty="0">
            <a:latin typeface="+mn-lt"/>
          </a:endParaRPr>
        </a:p>
      </dgm:t>
    </dgm:pt>
    <dgm:pt modelId="{2D404A94-D8BB-4E44-AE4C-294F7C254125}" type="parTrans" cxnId="{AF3097C2-AD2F-41B3-B653-E7007A081DAD}">
      <dgm:prSet/>
      <dgm:spPr/>
      <dgm:t>
        <a:bodyPr/>
        <a:lstStyle/>
        <a:p>
          <a:endParaRPr lang="ru-RU"/>
        </a:p>
      </dgm:t>
    </dgm:pt>
    <dgm:pt modelId="{E5C4CED2-8EEC-459C-8381-35B822EB051A}" type="sibTrans" cxnId="{AF3097C2-AD2F-41B3-B653-E7007A081DAD}">
      <dgm:prSet/>
      <dgm:spPr/>
      <dgm:t>
        <a:bodyPr/>
        <a:lstStyle/>
        <a:p>
          <a:endParaRPr lang="ru-RU"/>
        </a:p>
      </dgm:t>
    </dgm:pt>
    <dgm:pt modelId="{F9D0F4F1-6878-41AB-928D-542C03CF1917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rgbClr val="C00000"/>
              </a:solidFill>
              <a:latin typeface="+mn-lt"/>
            </a:rPr>
            <a:t>с</a:t>
          </a:r>
          <a:r>
            <a:rPr lang="ru-RU" sz="1800" b="1" baseline="0" dirty="0" smtClean="0">
              <a:solidFill>
                <a:srgbClr val="C00000"/>
              </a:solidFill>
              <a:latin typeface="+mn-lt"/>
            </a:rPr>
            <a:t> учетом индивидуальных особенностей</a:t>
          </a:r>
          <a:r>
            <a:rPr lang="ru-RU" sz="1800" b="1" baseline="0" dirty="0" smtClean="0">
              <a:latin typeface="+mn-lt"/>
            </a:rPr>
            <a:t>, способностей и потребностей в образовании </a:t>
          </a:r>
          <a:endParaRPr lang="ru-RU" sz="1800" b="1" dirty="0">
            <a:latin typeface="+mn-lt"/>
          </a:endParaRPr>
        </a:p>
      </dgm:t>
    </dgm:pt>
    <dgm:pt modelId="{160297CD-51BE-4A89-9560-563F8242F886}" type="parTrans" cxnId="{30F179C6-BDF4-4D4E-8FEE-91BF9440BEC2}">
      <dgm:prSet/>
      <dgm:spPr/>
      <dgm:t>
        <a:bodyPr/>
        <a:lstStyle/>
        <a:p>
          <a:endParaRPr lang="ru-RU"/>
        </a:p>
      </dgm:t>
    </dgm:pt>
    <dgm:pt modelId="{3553FF0C-6854-48C6-AAF2-6A1B92925EC5}" type="sibTrans" cxnId="{30F179C6-BDF4-4D4E-8FEE-91BF9440BEC2}">
      <dgm:prSet/>
      <dgm:spPr/>
      <dgm:t>
        <a:bodyPr/>
        <a:lstStyle/>
        <a:p>
          <a:endParaRPr lang="ru-RU"/>
        </a:p>
      </dgm:t>
    </dgm:pt>
    <dgm:pt modelId="{828745FB-F181-46E3-8031-F1DEE72D2398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rgbClr val="C00000"/>
              </a:solidFill>
              <a:latin typeface="+mn-lt"/>
            </a:rPr>
            <a:t>в форме </a:t>
          </a:r>
          <a:r>
            <a:rPr lang="ru-RU" sz="1800" b="1" dirty="0" smtClean="0">
              <a:solidFill>
                <a:srgbClr val="C00000"/>
              </a:solidFill>
              <a:latin typeface="+mn-lt"/>
              <a:cs typeface="Calibri Light" pitchFamily="34" charset="0"/>
            </a:rPr>
            <a:t>электронного обучения </a:t>
          </a:r>
          <a:r>
            <a:rPr lang="ru-RU" sz="1800" b="1" dirty="0" smtClean="0">
              <a:latin typeface="+mn-lt"/>
              <a:cs typeface="Calibri Light" pitchFamily="34" charset="0"/>
            </a:rPr>
            <a:t>и дистанционных образовательных технологий</a:t>
          </a:r>
          <a:endParaRPr lang="ru-RU" sz="1800" b="1" dirty="0">
            <a:latin typeface="+mn-lt"/>
          </a:endParaRPr>
        </a:p>
      </dgm:t>
    </dgm:pt>
    <dgm:pt modelId="{74582EBA-7EEC-4C13-9DBC-5DC04F7E8E67}" type="parTrans" cxnId="{EEB4451C-C230-44AE-B536-8DA2C7180703}">
      <dgm:prSet/>
      <dgm:spPr/>
      <dgm:t>
        <a:bodyPr/>
        <a:lstStyle/>
        <a:p>
          <a:endParaRPr lang="ru-RU"/>
        </a:p>
      </dgm:t>
    </dgm:pt>
    <dgm:pt modelId="{058B4AE1-3CFD-4E85-99A5-B632956979D2}" type="sibTrans" cxnId="{EEB4451C-C230-44AE-B536-8DA2C7180703}">
      <dgm:prSet/>
      <dgm:spPr/>
      <dgm:t>
        <a:bodyPr/>
        <a:lstStyle/>
        <a:p>
          <a:endParaRPr lang="ru-RU"/>
        </a:p>
      </dgm:t>
    </dgm:pt>
    <dgm:pt modelId="{62585F5E-06B1-4CCF-968F-AA74CC2084D7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rgbClr val="C00000"/>
              </a:solidFill>
              <a:latin typeface="+mn-lt"/>
            </a:rPr>
            <a:t>в сетевой форме </a:t>
          </a:r>
          <a:r>
            <a:rPr lang="ru-RU" sz="1800" b="1" dirty="0" smtClean="0">
              <a:latin typeface="+mn-lt"/>
            </a:rPr>
            <a:t>с привлечением ресурсов организаций дополнительного образования, организаций   культуры и спорта, социальных партнеров</a:t>
          </a:r>
          <a:endParaRPr lang="ru-RU" sz="1800" b="1" dirty="0">
            <a:latin typeface="+mn-lt"/>
          </a:endParaRPr>
        </a:p>
      </dgm:t>
    </dgm:pt>
    <dgm:pt modelId="{D03AF4D8-289B-4E02-BF7B-F26F7D2FB20E}" type="parTrans" cxnId="{03424F09-9501-4E9F-AF67-5FDE8F1DA6AD}">
      <dgm:prSet/>
      <dgm:spPr/>
      <dgm:t>
        <a:bodyPr/>
        <a:lstStyle/>
        <a:p>
          <a:endParaRPr lang="ru-RU"/>
        </a:p>
      </dgm:t>
    </dgm:pt>
    <dgm:pt modelId="{227E0322-2B2C-49A2-8462-A6C40E3020DA}" type="sibTrans" cxnId="{03424F09-9501-4E9F-AF67-5FDE8F1DA6AD}">
      <dgm:prSet/>
      <dgm:spPr/>
      <dgm:t>
        <a:bodyPr/>
        <a:lstStyle/>
        <a:p>
          <a:endParaRPr lang="ru-RU"/>
        </a:p>
      </dgm:t>
    </dgm:pt>
    <dgm:pt modelId="{D707626E-7AA7-45CD-BDD8-8C35B3F05A91}" type="pres">
      <dgm:prSet presAssocID="{7D8A76AF-097F-47FD-9AF0-5E9FE5F7A0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A5A53D-01C3-4196-9AC7-DEE41267D4E0}" type="pres">
      <dgm:prSet presAssocID="{DCE2AC8D-85CF-4BF5-96F4-040728D2957E}" presName="parentText" presStyleLbl="node1" presStyleIdx="0" presStyleCnt="5" custLinFactY="-5175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70EBF-8EC4-4549-812D-0399D7B15D87}" type="pres">
      <dgm:prSet presAssocID="{1AFA8855-EC63-4819-B14E-F185019CC062}" presName="spacer" presStyleCnt="0"/>
      <dgm:spPr/>
      <dgm:t>
        <a:bodyPr/>
        <a:lstStyle/>
        <a:p>
          <a:endParaRPr lang="ru-RU"/>
        </a:p>
      </dgm:t>
    </dgm:pt>
    <dgm:pt modelId="{8E2A3BA8-B216-4C27-B29E-1D5CB29CBE2B}" type="pres">
      <dgm:prSet presAssocID="{3ABA1373-CAC4-40A2-A759-BE02FC6FBDE7}" presName="parentText" presStyleLbl="node1" presStyleIdx="1" presStyleCnt="5" custScaleY="94606" custLinFactNeighborY="-524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DF269-4E25-4CA1-AC81-F14724B3DD55}" type="pres">
      <dgm:prSet presAssocID="{E5C4CED2-8EEC-459C-8381-35B822EB051A}" presName="spacer" presStyleCnt="0"/>
      <dgm:spPr/>
      <dgm:t>
        <a:bodyPr/>
        <a:lstStyle/>
        <a:p>
          <a:endParaRPr lang="ru-RU"/>
        </a:p>
      </dgm:t>
    </dgm:pt>
    <dgm:pt modelId="{74408715-223B-4AF0-992E-137514105BCC}" type="pres">
      <dgm:prSet presAssocID="{F9D0F4F1-6878-41AB-928D-542C03CF1917}" presName="parentText" presStyleLbl="node1" presStyleIdx="2" presStyleCnt="5" custLinFactNeighborY="-413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35D10-1427-439C-8BC3-134FAC71390F}" type="pres">
      <dgm:prSet presAssocID="{3553FF0C-6854-48C6-AAF2-6A1B92925EC5}" presName="spacer" presStyleCnt="0"/>
      <dgm:spPr/>
      <dgm:t>
        <a:bodyPr/>
        <a:lstStyle/>
        <a:p>
          <a:endParaRPr lang="ru-RU"/>
        </a:p>
      </dgm:t>
    </dgm:pt>
    <dgm:pt modelId="{B695AC69-0760-4DCA-BDF3-8EE5956861D0}" type="pres">
      <dgm:prSet presAssocID="{828745FB-F181-46E3-8031-F1DEE72D2398}" presName="parentText" presStyleLbl="node1" presStyleIdx="3" presStyleCnt="5" custLinFactNeighborX="-10544" custLinFactNeighborY="-165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20E68-6D72-4641-B3CB-B8F031365A26}" type="pres">
      <dgm:prSet presAssocID="{058B4AE1-3CFD-4E85-99A5-B632956979D2}" presName="spacer" presStyleCnt="0"/>
      <dgm:spPr/>
      <dgm:t>
        <a:bodyPr/>
        <a:lstStyle/>
        <a:p>
          <a:endParaRPr lang="ru-RU"/>
        </a:p>
      </dgm:t>
    </dgm:pt>
    <dgm:pt modelId="{D97EA0F5-CB07-448B-993A-F8BD305A715D}" type="pres">
      <dgm:prSet presAssocID="{62585F5E-06B1-4CCF-968F-AA74CC2084D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0B353A-831F-4840-952B-84A4F829F7DF}" type="presOf" srcId="{DCE2AC8D-85CF-4BF5-96F4-040728D2957E}" destId="{D2A5A53D-01C3-4196-9AC7-DEE41267D4E0}" srcOrd="0" destOrd="0" presId="urn:microsoft.com/office/officeart/2005/8/layout/vList2"/>
    <dgm:cxn modelId="{5E9CFA1F-9C1A-47EB-B8ED-EB2609455629}" type="presOf" srcId="{62585F5E-06B1-4CCF-968F-AA74CC2084D7}" destId="{D97EA0F5-CB07-448B-993A-F8BD305A715D}" srcOrd="0" destOrd="0" presId="urn:microsoft.com/office/officeart/2005/8/layout/vList2"/>
    <dgm:cxn modelId="{03424F09-9501-4E9F-AF67-5FDE8F1DA6AD}" srcId="{7D8A76AF-097F-47FD-9AF0-5E9FE5F7A064}" destId="{62585F5E-06B1-4CCF-968F-AA74CC2084D7}" srcOrd="4" destOrd="0" parTransId="{D03AF4D8-289B-4E02-BF7B-F26F7D2FB20E}" sibTransId="{227E0322-2B2C-49A2-8462-A6C40E3020DA}"/>
    <dgm:cxn modelId="{66ED7343-7178-4BA2-9FE3-C3C674CCFF80}" type="presOf" srcId="{7D8A76AF-097F-47FD-9AF0-5E9FE5F7A064}" destId="{D707626E-7AA7-45CD-BDD8-8C35B3F05A91}" srcOrd="0" destOrd="0" presId="urn:microsoft.com/office/officeart/2005/8/layout/vList2"/>
    <dgm:cxn modelId="{AF3097C2-AD2F-41B3-B653-E7007A081DAD}" srcId="{7D8A76AF-097F-47FD-9AF0-5E9FE5F7A064}" destId="{3ABA1373-CAC4-40A2-A759-BE02FC6FBDE7}" srcOrd="1" destOrd="0" parTransId="{2D404A94-D8BB-4E44-AE4C-294F7C254125}" sibTransId="{E5C4CED2-8EEC-459C-8381-35B822EB051A}"/>
    <dgm:cxn modelId="{30F179C6-BDF4-4D4E-8FEE-91BF9440BEC2}" srcId="{7D8A76AF-097F-47FD-9AF0-5E9FE5F7A064}" destId="{F9D0F4F1-6878-41AB-928D-542C03CF1917}" srcOrd="2" destOrd="0" parTransId="{160297CD-51BE-4A89-9560-563F8242F886}" sibTransId="{3553FF0C-6854-48C6-AAF2-6A1B92925EC5}"/>
    <dgm:cxn modelId="{C7A4A426-4F35-46AE-BE90-6F0EAB627A35}" type="presOf" srcId="{F9D0F4F1-6878-41AB-928D-542C03CF1917}" destId="{74408715-223B-4AF0-992E-137514105BCC}" srcOrd="0" destOrd="0" presId="urn:microsoft.com/office/officeart/2005/8/layout/vList2"/>
    <dgm:cxn modelId="{6DC96B33-8102-4E4A-A29A-485E5E6D70E1}" type="presOf" srcId="{828745FB-F181-46E3-8031-F1DEE72D2398}" destId="{B695AC69-0760-4DCA-BDF3-8EE5956861D0}" srcOrd="0" destOrd="0" presId="urn:microsoft.com/office/officeart/2005/8/layout/vList2"/>
    <dgm:cxn modelId="{D0185FC9-2F6F-487A-AFFE-5190E33434FF}" type="presOf" srcId="{3ABA1373-CAC4-40A2-A759-BE02FC6FBDE7}" destId="{8E2A3BA8-B216-4C27-B29E-1D5CB29CBE2B}" srcOrd="0" destOrd="0" presId="urn:microsoft.com/office/officeart/2005/8/layout/vList2"/>
    <dgm:cxn modelId="{EEB4451C-C230-44AE-B536-8DA2C7180703}" srcId="{7D8A76AF-097F-47FD-9AF0-5E9FE5F7A064}" destId="{828745FB-F181-46E3-8031-F1DEE72D2398}" srcOrd="3" destOrd="0" parTransId="{74582EBA-7EEC-4C13-9DBC-5DC04F7E8E67}" sibTransId="{058B4AE1-3CFD-4E85-99A5-B632956979D2}"/>
    <dgm:cxn modelId="{08C163DC-5067-4737-9369-25229D2A23A3}" srcId="{7D8A76AF-097F-47FD-9AF0-5E9FE5F7A064}" destId="{DCE2AC8D-85CF-4BF5-96F4-040728D2957E}" srcOrd="0" destOrd="0" parTransId="{7FBAF65D-A798-4DE4-B80C-5EA33139F8B4}" sibTransId="{1AFA8855-EC63-4819-B14E-F185019CC062}"/>
    <dgm:cxn modelId="{619C5249-DF9B-4AD1-BC49-A554939DAA56}" type="presParOf" srcId="{D707626E-7AA7-45CD-BDD8-8C35B3F05A91}" destId="{D2A5A53D-01C3-4196-9AC7-DEE41267D4E0}" srcOrd="0" destOrd="0" presId="urn:microsoft.com/office/officeart/2005/8/layout/vList2"/>
    <dgm:cxn modelId="{4BC8F8A9-D8B8-43B7-8844-156B9E5007BF}" type="presParOf" srcId="{D707626E-7AA7-45CD-BDD8-8C35B3F05A91}" destId="{04770EBF-8EC4-4549-812D-0399D7B15D87}" srcOrd="1" destOrd="0" presId="urn:microsoft.com/office/officeart/2005/8/layout/vList2"/>
    <dgm:cxn modelId="{13240883-1ADC-4A98-9595-D6DB7A2D5F6F}" type="presParOf" srcId="{D707626E-7AA7-45CD-BDD8-8C35B3F05A91}" destId="{8E2A3BA8-B216-4C27-B29E-1D5CB29CBE2B}" srcOrd="2" destOrd="0" presId="urn:microsoft.com/office/officeart/2005/8/layout/vList2"/>
    <dgm:cxn modelId="{C46BA308-5D4B-4B64-A72D-BFA48537D0A8}" type="presParOf" srcId="{D707626E-7AA7-45CD-BDD8-8C35B3F05A91}" destId="{8D8DF269-4E25-4CA1-AC81-F14724B3DD55}" srcOrd="3" destOrd="0" presId="urn:microsoft.com/office/officeart/2005/8/layout/vList2"/>
    <dgm:cxn modelId="{78A48B24-7E55-4D16-85DE-B7CD8F3AFEE9}" type="presParOf" srcId="{D707626E-7AA7-45CD-BDD8-8C35B3F05A91}" destId="{74408715-223B-4AF0-992E-137514105BCC}" srcOrd="4" destOrd="0" presId="urn:microsoft.com/office/officeart/2005/8/layout/vList2"/>
    <dgm:cxn modelId="{EAAC6B18-20D8-48FA-8972-5269CF788D74}" type="presParOf" srcId="{D707626E-7AA7-45CD-BDD8-8C35B3F05A91}" destId="{5EE35D10-1427-439C-8BC3-134FAC71390F}" srcOrd="5" destOrd="0" presId="urn:microsoft.com/office/officeart/2005/8/layout/vList2"/>
    <dgm:cxn modelId="{227C0190-7646-487D-B184-9E1A536672FD}" type="presParOf" srcId="{D707626E-7AA7-45CD-BDD8-8C35B3F05A91}" destId="{B695AC69-0760-4DCA-BDF3-8EE5956861D0}" srcOrd="6" destOrd="0" presId="urn:microsoft.com/office/officeart/2005/8/layout/vList2"/>
    <dgm:cxn modelId="{988D67EB-9D81-4FDB-8DB1-22681251BFF0}" type="presParOf" srcId="{D707626E-7AA7-45CD-BDD8-8C35B3F05A91}" destId="{2C020E68-6D72-4641-B3CB-B8F031365A26}" srcOrd="7" destOrd="0" presId="urn:microsoft.com/office/officeart/2005/8/layout/vList2"/>
    <dgm:cxn modelId="{1B5FA7E5-EEBB-4A16-B476-D2358F82A8C6}" type="presParOf" srcId="{D707626E-7AA7-45CD-BDD8-8C35B3F05A91}" destId="{D97EA0F5-CB07-448B-993A-F8BD305A715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8A76AF-097F-47FD-9AF0-5E9FE5F7A064}" type="doc">
      <dgm:prSet loTypeId="urn:microsoft.com/office/officeart/2005/8/layout/vList2" loCatId="list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CE2AC8D-85CF-4BF5-96F4-040728D2957E}">
      <dgm:prSet custT="1"/>
      <dgm:spPr/>
      <dgm:t>
        <a:bodyPr/>
        <a:lstStyle/>
        <a:p>
          <a:pPr rtl="0"/>
          <a:r>
            <a:rPr lang="ru-RU" sz="1800" b="1" i="0" dirty="0" smtClean="0">
              <a:solidFill>
                <a:srgbClr val="C00000"/>
              </a:solidFill>
            </a:rPr>
            <a:t>Базовых академических знаний и умений </a:t>
          </a:r>
          <a:r>
            <a:rPr lang="ru-RU" sz="1800" b="0" i="0" dirty="0" smtClean="0"/>
            <a:t>по всем предметам</a:t>
          </a:r>
          <a:endParaRPr lang="ru-RU" sz="1800" dirty="0"/>
        </a:p>
      </dgm:t>
    </dgm:pt>
    <dgm:pt modelId="{7FBAF65D-A798-4DE4-B80C-5EA33139F8B4}" type="parTrans" cxnId="{08C163DC-5067-4737-9369-25229D2A23A3}">
      <dgm:prSet/>
      <dgm:spPr/>
      <dgm:t>
        <a:bodyPr/>
        <a:lstStyle/>
        <a:p>
          <a:endParaRPr lang="ru-RU"/>
        </a:p>
      </dgm:t>
    </dgm:pt>
    <dgm:pt modelId="{1AFA8855-EC63-4819-B14E-F185019CC062}" type="sibTrans" cxnId="{08C163DC-5067-4737-9369-25229D2A23A3}">
      <dgm:prSet/>
      <dgm:spPr/>
      <dgm:t>
        <a:bodyPr/>
        <a:lstStyle/>
        <a:p>
          <a:endParaRPr lang="ru-RU"/>
        </a:p>
      </dgm:t>
    </dgm:pt>
    <dgm:pt modelId="{3ABA1373-CAC4-40A2-A759-BE02FC6FBDE7}">
      <dgm:prSet custT="1"/>
      <dgm:spPr/>
      <dgm:t>
        <a:bodyPr/>
        <a:lstStyle/>
        <a:p>
          <a:pPr rtl="0"/>
          <a:r>
            <a:rPr lang="ru-RU" sz="1800" b="1" i="0" dirty="0" smtClean="0">
              <a:solidFill>
                <a:srgbClr val="C00000"/>
              </a:solidFill>
            </a:rPr>
            <a:t>Функциональной грамотности</a:t>
          </a:r>
          <a:r>
            <a:rPr lang="ru-RU" sz="1800" b="0" i="0" dirty="0" smtClean="0"/>
            <a:t>:  способности применять знания и умения в для решения жизненных задач</a:t>
          </a:r>
          <a:endParaRPr lang="ru-RU" sz="1800" dirty="0"/>
        </a:p>
      </dgm:t>
    </dgm:pt>
    <dgm:pt modelId="{2D404A94-D8BB-4E44-AE4C-294F7C254125}" type="parTrans" cxnId="{AF3097C2-AD2F-41B3-B653-E7007A081DAD}">
      <dgm:prSet/>
      <dgm:spPr/>
      <dgm:t>
        <a:bodyPr/>
        <a:lstStyle/>
        <a:p>
          <a:endParaRPr lang="ru-RU"/>
        </a:p>
      </dgm:t>
    </dgm:pt>
    <dgm:pt modelId="{E5C4CED2-8EEC-459C-8381-35B822EB051A}" type="sibTrans" cxnId="{AF3097C2-AD2F-41B3-B653-E7007A081DAD}">
      <dgm:prSet/>
      <dgm:spPr/>
      <dgm:t>
        <a:bodyPr/>
        <a:lstStyle/>
        <a:p>
          <a:endParaRPr lang="ru-RU"/>
        </a:p>
      </dgm:t>
    </dgm:pt>
    <dgm:pt modelId="{F9D0F4F1-6878-41AB-928D-542C03CF1917}">
      <dgm:prSet custT="1"/>
      <dgm:spPr/>
      <dgm:t>
        <a:bodyPr/>
        <a:lstStyle/>
        <a:p>
          <a:pPr rtl="0"/>
          <a:r>
            <a:rPr lang="ru-RU" sz="1800" b="1" i="0" dirty="0" smtClean="0">
              <a:solidFill>
                <a:srgbClr val="C00000"/>
              </a:solidFill>
            </a:rPr>
            <a:t>Цифровой грамотности</a:t>
          </a:r>
          <a:r>
            <a:rPr lang="ru-RU" sz="1800" b="0" i="0" dirty="0" smtClean="0"/>
            <a:t>: владению цифровыми средствами  поиска и обработки, передачи  информации</a:t>
          </a:r>
          <a:endParaRPr lang="ru-RU" sz="1800" dirty="0"/>
        </a:p>
      </dgm:t>
    </dgm:pt>
    <dgm:pt modelId="{160297CD-51BE-4A89-9560-563F8242F886}" type="parTrans" cxnId="{30F179C6-BDF4-4D4E-8FEE-91BF9440BEC2}">
      <dgm:prSet/>
      <dgm:spPr/>
      <dgm:t>
        <a:bodyPr/>
        <a:lstStyle/>
        <a:p>
          <a:endParaRPr lang="ru-RU"/>
        </a:p>
      </dgm:t>
    </dgm:pt>
    <dgm:pt modelId="{3553FF0C-6854-48C6-AAF2-6A1B92925EC5}" type="sibTrans" cxnId="{30F179C6-BDF4-4D4E-8FEE-91BF9440BEC2}">
      <dgm:prSet/>
      <dgm:spPr/>
      <dgm:t>
        <a:bodyPr/>
        <a:lstStyle/>
        <a:p>
          <a:endParaRPr lang="ru-RU"/>
        </a:p>
      </dgm:t>
    </dgm:pt>
    <dgm:pt modelId="{828745FB-F181-46E3-8031-F1DEE72D2398}">
      <dgm:prSet custT="1"/>
      <dgm:spPr/>
      <dgm:t>
        <a:bodyPr/>
        <a:lstStyle/>
        <a:p>
          <a:pPr rtl="0"/>
          <a:r>
            <a:rPr lang="ru-RU" sz="1800" b="1" i="0" dirty="0" smtClean="0">
              <a:solidFill>
                <a:srgbClr val="C00000"/>
              </a:solidFill>
            </a:rPr>
            <a:t>Финансовой грамотности</a:t>
          </a:r>
          <a:r>
            <a:rPr lang="ru-RU" sz="1800" b="1" i="0" dirty="0" smtClean="0"/>
            <a:t>: </a:t>
          </a:r>
          <a:r>
            <a:rPr lang="ru-RU" sz="1800" b="0" i="0" dirty="0" smtClean="0"/>
            <a:t> совокупности знаний, навыков и установок в сфере финансового поведения человека.</a:t>
          </a:r>
          <a:endParaRPr lang="ru-RU" sz="1800" dirty="0"/>
        </a:p>
      </dgm:t>
    </dgm:pt>
    <dgm:pt modelId="{74582EBA-7EEC-4C13-9DBC-5DC04F7E8E67}" type="parTrans" cxnId="{EEB4451C-C230-44AE-B536-8DA2C7180703}">
      <dgm:prSet/>
      <dgm:spPr/>
      <dgm:t>
        <a:bodyPr/>
        <a:lstStyle/>
        <a:p>
          <a:endParaRPr lang="ru-RU"/>
        </a:p>
      </dgm:t>
    </dgm:pt>
    <dgm:pt modelId="{058B4AE1-3CFD-4E85-99A5-B632956979D2}" type="sibTrans" cxnId="{EEB4451C-C230-44AE-B536-8DA2C7180703}">
      <dgm:prSet/>
      <dgm:spPr/>
      <dgm:t>
        <a:bodyPr/>
        <a:lstStyle/>
        <a:p>
          <a:endParaRPr lang="ru-RU"/>
        </a:p>
      </dgm:t>
    </dgm:pt>
    <dgm:pt modelId="{62585F5E-06B1-4CCF-968F-AA74CC2084D7}">
      <dgm:prSet custT="1"/>
      <dgm:spPr/>
      <dgm:t>
        <a:bodyPr/>
        <a:lstStyle/>
        <a:p>
          <a:pPr rtl="0"/>
          <a:r>
            <a:rPr lang="ru-RU" sz="1800" b="1" i="0" dirty="0" smtClean="0">
              <a:solidFill>
                <a:srgbClr val="C00000"/>
              </a:solidFill>
            </a:rPr>
            <a:t>Коммуникативных умений</a:t>
          </a:r>
          <a:r>
            <a:rPr lang="ru-RU" sz="1800" b="0" i="0" dirty="0" smtClean="0"/>
            <a:t>: умений работать в команде, договариваться, общаться</a:t>
          </a:r>
        </a:p>
        <a:p>
          <a:pPr rtl="0"/>
          <a:r>
            <a:rPr lang="ru-RU" sz="1800" b="1" i="0" dirty="0" err="1" smtClean="0">
              <a:solidFill>
                <a:srgbClr val="C00000"/>
              </a:solidFill>
            </a:rPr>
            <a:t>Креативности</a:t>
          </a:r>
          <a:r>
            <a:rPr lang="ru-RU" sz="1800" b="0" i="0" dirty="0" smtClean="0"/>
            <a:t>: умениям придумывать, изобретать, создавать новое  </a:t>
          </a:r>
          <a:endParaRPr lang="ru-RU" sz="1800" dirty="0"/>
        </a:p>
      </dgm:t>
    </dgm:pt>
    <dgm:pt modelId="{D03AF4D8-289B-4E02-BF7B-F26F7D2FB20E}" type="parTrans" cxnId="{03424F09-9501-4E9F-AF67-5FDE8F1DA6AD}">
      <dgm:prSet/>
      <dgm:spPr/>
      <dgm:t>
        <a:bodyPr/>
        <a:lstStyle/>
        <a:p>
          <a:endParaRPr lang="ru-RU"/>
        </a:p>
      </dgm:t>
    </dgm:pt>
    <dgm:pt modelId="{227E0322-2B2C-49A2-8462-A6C40E3020DA}" type="sibTrans" cxnId="{03424F09-9501-4E9F-AF67-5FDE8F1DA6AD}">
      <dgm:prSet/>
      <dgm:spPr/>
      <dgm:t>
        <a:bodyPr/>
        <a:lstStyle/>
        <a:p>
          <a:endParaRPr lang="ru-RU"/>
        </a:p>
      </dgm:t>
    </dgm:pt>
    <dgm:pt modelId="{019B8CF3-F039-443E-A16A-8ABC255D87EF}">
      <dgm:prSet custT="1"/>
      <dgm:spPr/>
      <dgm:t>
        <a:bodyPr/>
        <a:lstStyle/>
        <a:p>
          <a:pPr rtl="0"/>
          <a:r>
            <a:rPr lang="ru-RU" sz="1800" b="0" i="0" dirty="0" smtClean="0"/>
            <a:t> и </a:t>
          </a:r>
          <a:r>
            <a:rPr lang="ru-RU" sz="1800" b="0" i="0" dirty="0" smtClean="0">
              <a:solidFill>
                <a:srgbClr val="002060"/>
              </a:solidFill>
            </a:rPr>
            <a:t>другим видам грамотностей и умений, необходимых каждому человеку в</a:t>
          </a:r>
          <a:r>
            <a:rPr lang="en-US" sz="1800" b="0" i="0" dirty="0" smtClean="0">
              <a:solidFill>
                <a:srgbClr val="002060"/>
              </a:solidFill>
            </a:rPr>
            <a:t> XXI </a:t>
          </a:r>
          <a:r>
            <a:rPr lang="ru-RU" sz="1800" b="0" i="0" dirty="0" smtClean="0">
              <a:solidFill>
                <a:srgbClr val="002060"/>
              </a:solidFill>
            </a:rPr>
            <a:t>веке</a:t>
          </a:r>
          <a:endParaRPr lang="ru-RU" sz="1800" dirty="0">
            <a:solidFill>
              <a:srgbClr val="002060"/>
            </a:solidFill>
          </a:endParaRPr>
        </a:p>
      </dgm:t>
    </dgm:pt>
    <dgm:pt modelId="{BEF48BF9-3A01-4B8A-85E7-38B6972EB545}" type="parTrans" cxnId="{39C33C1D-CAEB-4417-A971-936DB1D04880}">
      <dgm:prSet/>
      <dgm:spPr/>
      <dgm:t>
        <a:bodyPr/>
        <a:lstStyle/>
        <a:p>
          <a:endParaRPr lang="ru-RU"/>
        </a:p>
      </dgm:t>
    </dgm:pt>
    <dgm:pt modelId="{B1A306DA-CF8E-46DF-8990-A0075312270B}" type="sibTrans" cxnId="{39C33C1D-CAEB-4417-A971-936DB1D04880}">
      <dgm:prSet/>
      <dgm:spPr/>
      <dgm:t>
        <a:bodyPr/>
        <a:lstStyle/>
        <a:p>
          <a:endParaRPr lang="ru-RU"/>
        </a:p>
      </dgm:t>
    </dgm:pt>
    <dgm:pt modelId="{D707626E-7AA7-45CD-BDD8-8C35B3F05A91}" type="pres">
      <dgm:prSet presAssocID="{7D8A76AF-097F-47FD-9AF0-5E9FE5F7A0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A5A53D-01C3-4196-9AC7-DEE41267D4E0}" type="pres">
      <dgm:prSet presAssocID="{DCE2AC8D-85CF-4BF5-96F4-040728D2957E}" presName="parentText" presStyleLbl="node1" presStyleIdx="0" presStyleCnt="6" custScaleY="66321" custLinFactY="-14406" custLinFactNeighborX="89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70EBF-8EC4-4549-812D-0399D7B15D87}" type="pres">
      <dgm:prSet presAssocID="{1AFA8855-EC63-4819-B14E-F185019CC062}" presName="spacer" presStyleCnt="0"/>
      <dgm:spPr/>
      <dgm:t>
        <a:bodyPr/>
        <a:lstStyle/>
        <a:p>
          <a:endParaRPr lang="ru-RU"/>
        </a:p>
      </dgm:t>
    </dgm:pt>
    <dgm:pt modelId="{8E2A3BA8-B216-4C27-B29E-1D5CB29CBE2B}" type="pres">
      <dgm:prSet presAssocID="{3ABA1373-CAC4-40A2-A759-BE02FC6FBDE7}" presName="parentText" presStyleLbl="node1" presStyleIdx="1" presStyleCnt="6" custScaleY="81940" custLinFactY="-282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DF269-4E25-4CA1-AC81-F14724B3DD55}" type="pres">
      <dgm:prSet presAssocID="{E5C4CED2-8EEC-459C-8381-35B822EB051A}" presName="spacer" presStyleCnt="0"/>
      <dgm:spPr/>
      <dgm:t>
        <a:bodyPr/>
        <a:lstStyle/>
        <a:p>
          <a:endParaRPr lang="ru-RU"/>
        </a:p>
      </dgm:t>
    </dgm:pt>
    <dgm:pt modelId="{74408715-223B-4AF0-992E-137514105BCC}" type="pres">
      <dgm:prSet presAssocID="{F9D0F4F1-6878-41AB-928D-542C03CF1917}" presName="parentText" presStyleLbl="node1" presStyleIdx="2" presStyleCnt="6" custLinFactY="-1019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35D10-1427-439C-8BC3-134FAC71390F}" type="pres">
      <dgm:prSet presAssocID="{3553FF0C-6854-48C6-AAF2-6A1B92925EC5}" presName="spacer" presStyleCnt="0"/>
      <dgm:spPr/>
      <dgm:t>
        <a:bodyPr/>
        <a:lstStyle/>
        <a:p>
          <a:endParaRPr lang="ru-RU"/>
        </a:p>
      </dgm:t>
    </dgm:pt>
    <dgm:pt modelId="{B695AC69-0760-4DCA-BDF3-8EE5956861D0}" type="pres">
      <dgm:prSet presAssocID="{828745FB-F181-46E3-8031-F1DEE72D2398}" presName="parentText" presStyleLbl="node1" presStyleIdx="3" presStyleCnt="6" custLinFactY="-1061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20E68-6D72-4641-B3CB-B8F031365A26}" type="pres">
      <dgm:prSet presAssocID="{058B4AE1-3CFD-4E85-99A5-B632956979D2}" presName="spacer" presStyleCnt="0"/>
      <dgm:spPr/>
      <dgm:t>
        <a:bodyPr/>
        <a:lstStyle/>
        <a:p>
          <a:endParaRPr lang="ru-RU"/>
        </a:p>
      </dgm:t>
    </dgm:pt>
    <dgm:pt modelId="{D97EA0F5-CB07-448B-993A-F8BD305A715D}" type="pres">
      <dgm:prSet presAssocID="{62585F5E-06B1-4CCF-968F-AA74CC2084D7}" presName="parentText" presStyleLbl="node1" presStyleIdx="4" presStyleCnt="6" custScaleY="1364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638FBB-0A30-4FD6-86D1-617154E9CE9B}" type="pres">
      <dgm:prSet presAssocID="{227E0322-2B2C-49A2-8462-A6C40E3020DA}" presName="spacer" presStyleCnt="0"/>
      <dgm:spPr/>
      <dgm:t>
        <a:bodyPr/>
        <a:lstStyle/>
        <a:p>
          <a:endParaRPr lang="ru-RU"/>
        </a:p>
      </dgm:t>
    </dgm:pt>
    <dgm:pt modelId="{7215C72D-6FA4-4BE0-B706-546FBBAD6FED}" type="pres">
      <dgm:prSet presAssocID="{019B8CF3-F039-443E-A16A-8ABC255D87EF}" presName="parentText" presStyleLbl="node1" presStyleIdx="5" presStyleCnt="6" custLinFactY="1519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29E9B6-00F6-4A6C-8824-987096B5BB3C}" type="presOf" srcId="{3ABA1373-CAC4-40A2-A759-BE02FC6FBDE7}" destId="{8E2A3BA8-B216-4C27-B29E-1D5CB29CBE2B}" srcOrd="0" destOrd="0" presId="urn:microsoft.com/office/officeart/2005/8/layout/vList2"/>
    <dgm:cxn modelId="{60D3A909-D723-4C0E-BC78-45FFE7C3D444}" type="presOf" srcId="{019B8CF3-F039-443E-A16A-8ABC255D87EF}" destId="{7215C72D-6FA4-4BE0-B706-546FBBAD6FED}" srcOrd="0" destOrd="0" presId="urn:microsoft.com/office/officeart/2005/8/layout/vList2"/>
    <dgm:cxn modelId="{03424F09-9501-4E9F-AF67-5FDE8F1DA6AD}" srcId="{7D8A76AF-097F-47FD-9AF0-5E9FE5F7A064}" destId="{62585F5E-06B1-4CCF-968F-AA74CC2084D7}" srcOrd="4" destOrd="0" parTransId="{D03AF4D8-289B-4E02-BF7B-F26F7D2FB20E}" sibTransId="{227E0322-2B2C-49A2-8462-A6C40E3020DA}"/>
    <dgm:cxn modelId="{C4F07800-B0AB-4EDD-84D3-7597F1DD3230}" type="presOf" srcId="{DCE2AC8D-85CF-4BF5-96F4-040728D2957E}" destId="{D2A5A53D-01C3-4196-9AC7-DEE41267D4E0}" srcOrd="0" destOrd="0" presId="urn:microsoft.com/office/officeart/2005/8/layout/vList2"/>
    <dgm:cxn modelId="{4B41D4B1-FCC2-419F-B20F-4677BDC819E7}" type="presOf" srcId="{7D8A76AF-097F-47FD-9AF0-5E9FE5F7A064}" destId="{D707626E-7AA7-45CD-BDD8-8C35B3F05A91}" srcOrd="0" destOrd="0" presId="urn:microsoft.com/office/officeart/2005/8/layout/vList2"/>
    <dgm:cxn modelId="{AF3097C2-AD2F-41B3-B653-E7007A081DAD}" srcId="{7D8A76AF-097F-47FD-9AF0-5E9FE5F7A064}" destId="{3ABA1373-CAC4-40A2-A759-BE02FC6FBDE7}" srcOrd="1" destOrd="0" parTransId="{2D404A94-D8BB-4E44-AE4C-294F7C254125}" sibTransId="{E5C4CED2-8EEC-459C-8381-35B822EB051A}"/>
    <dgm:cxn modelId="{39C33C1D-CAEB-4417-A971-936DB1D04880}" srcId="{7D8A76AF-097F-47FD-9AF0-5E9FE5F7A064}" destId="{019B8CF3-F039-443E-A16A-8ABC255D87EF}" srcOrd="5" destOrd="0" parTransId="{BEF48BF9-3A01-4B8A-85E7-38B6972EB545}" sibTransId="{B1A306DA-CF8E-46DF-8990-A0075312270B}"/>
    <dgm:cxn modelId="{30F179C6-BDF4-4D4E-8FEE-91BF9440BEC2}" srcId="{7D8A76AF-097F-47FD-9AF0-5E9FE5F7A064}" destId="{F9D0F4F1-6878-41AB-928D-542C03CF1917}" srcOrd="2" destOrd="0" parTransId="{160297CD-51BE-4A89-9560-563F8242F886}" sibTransId="{3553FF0C-6854-48C6-AAF2-6A1B92925EC5}"/>
    <dgm:cxn modelId="{F05A646E-B08B-499F-BD96-988BC32F9FC8}" type="presOf" srcId="{62585F5E-06B1-4CCF-968F-AA74CC2084D7}" destId="{D97EA0F5-CB07-448B-993A-F8BD305A715D}" srcOrd="0" destOrd="0" presId="urn:microsoft.com/office/officeart/2005/8/layout/vList2"/>
    <dgm:cxn modelId="{391498EB-42D8-4A7D-8135-5F286FDB10BC}" type="presOf" srcId="{F9D0F4F1-6878-41AB-928D-542C03CF1917}" destId="{74408715-223B-4AF0-992E-137514105BCC}" srcOrd="0" destOrd="0" presId="urn:microsoft.com/office/officeart/2005/8/layout/vList2"/>
    <dgm:cxn modelId="{EEB4451C-C230-44AE-B536-8DA2C7180703}" srcId="{7D8A76AF-097F-47FD-9AF0-5E9FE5F7A064}" destId="{828745FB-F181-46E3-8031-F1DEE72D2398}" srcOrd="3" destOrd="0" parTransId="{74582EBA-7EEC-4C13-9DBC-5DC04F7E8E67}" sibTransId="{058B4AE1-3CFD-4E85-99A5-B632956979D2}"/>
    <dgm:cxn modelId="{08C163DC-5067-4737-9369-25229D2A23A3}" srcId="{7D8A76AF-097F-47FD-9AF0-5E9FE5F7A064}" destId="{DCE2AC8D-85CF-4BF5-96F4-040728D2957E}" srcOrd="0" destOrd="0" parTransId="{7FBAF65D-A798-4DE4-B80C-5EA33139F8B4}" sibTransId="{1AFA8855-EC63-4819-B14E-F185019CC062}"/>
    <dgm:cxn modelId="{5E9332DC-A8B6-4B6F-939A-0C923D100A48}" type="presOf" srcId="{828745FB-F181-46E3-8031-F1DEE72D2398}" destId="{B695AC69-0760-4DCA-BDF3-8EE5956861D0}" srcOrd="0" destOrd="0" presId="urn:microsoft.com/office/officeart/2005/8/layout/vList2"/>
    <dgm:cxn modelId="{FF93E831-531F-454C-87AC-C2CEEE609BE5}" type="presParOf" srcId="{D707626E-7AA7-45CD-BDD8-8C35B3F05A91}" destId="{D2A5A53D-01C3-4196-9AC7-DEE41267D4E0}" srcOrd="0" destOrd="0" presId="urn:microsoft.com/office/officeart/2005/8/layout/vList2"/>
    <dgm:cxn modelId="{A790DE8A-FD90-4379-A0E9-4A3F94A54562}" type="presParOf" srcId="{D707626E-7AA7-45CD-BDD8-8C35B3F05A91}" destId="{04770EBF-8EC4-4549-812D-0399D7B15D87}" srcOrd="1" destOrd="0" presId="urn:microsoft.com/office/officeart/2005/8/layout/vList2"/>
    <dgm:cxn modelId="{2AB883AD-254E-40C5-A5EB-15735390EB98}" type="presParOf" srcId="{D707626E-7AA7-45CD-BDD8-8C35B3F05A91}" destId="{8E2A3BA8-B216-4C27-B29E-1D5CB29CBE2B}" srcOrd="2" destOrd="0" presId="urn:microsoft.com/office/officeart/2005/8/layout/vList2"/>
    <dgm:cxn modelId="{DF609C5B-F431-4A9D-900D-CAC197FF6994}" type="presParOf" srcId="{D707626E-7AA7-45CD-BDD8-8C35B3F05A91}" destId="{8D8DF269-4E25-4CA1-AC81-F14724B3DD55}" srcOrd="3" destOrd="0" presId="urn:microsoft.com/office/officeart/2005/8/layout/vList2"/>
    <dgm:cxn modelId="{CAAFBB26-BFA3-4C2A-8D11-51AA7420FCCB}" type="presParOf" srcId="{D707626E-7AA7-45CD-BDD8-8C35B3F05A91}" destId="{74408715-223B-4AF0-992E-137514105BCC}" srcOrd="4" destOrd="0" presId="urn:microsoft.com/office/officeart/2005/8/layout/vList2"/>
    <dgm:cxn modelId="{DFAE7B0F-2526-455C-A849-7157CDA78DB1}" type="presParOf" srcId="{D707626E-7AA7-45CD-BDD8-8C35B3F05A91}" destId="{5EE35D10-1427-439C-8BC3-134FAC71390F}" srcOrd="5" destOrd="0" presId="urn:microsoft.com/office/officeart/2005/8/layout/vList2"/>
    <dgm:cxn modelId="{80F8A7BB-CF32-44FC-8E86-2AD3782114E3}" type="presParOf" srcId="{D707626E-7AA7-45CD-BDD8-8C35B3F05A91}" destId="{B695AC69-0760-4DCA-BDF3-8EE5956861D0}" srcOrd="6" destOrd="0" presId="urn:microsoft.com/office/officeart/2005/8/layout/vList2"/>
    <dgm:cxn modelId="{3EEEFF90-97B0-42E5-B5C3-FDA7B21A2D31}" type="presParOf" srcId="{D707626E-7AA7-45CD-BDD8-8C35B3F05A91}" destId="{2C020E68-6D72-4641-B3CB-B8F031365A26}" srcOrd="7" destOrd="0" presId="urn:microsoft.com/office/officeart/2005/8/layout/vList2"/>
    <dgm:cxn modelId="{CEDE2604-5362-44EF-80B0-EF7A044F367F}" type="presParOf" srcId="{D707626E-7AA7-45CD-BDD8-8C35B3F05A91}" destId="{D97EA0F5-CB07-448B-993A-F8BD305A715D}" srcOrd="8" destOrd="0" presId="urn:microsoft.com/office/officeart/2005/8/layout/vList2"/>
    <dgm:cxn modelId="{AAC8F23D-9EFB-43BC-9327-AFCC005440BC}" type="presParOf" srcId="{D707626E-7AA7-45CD-BDD8-8C35B3F05A91}" destId="{22638FBB-0A30-4FD6-86D1-617154E9CE9B}" srcOrd="9" destOrd="0" presId="urn:microsoft.com/office/officeart/2005/8/layout/vList2"/>
    <dgm:cxn modelId="{8D75F142-CCFF-47D1-B498-AC45B4BD3569}" type="presParOf" srcId="{D707626E-7AA7-45CD-BDD8-8C35B3F05A91}" destId="{7215C72D-6FA4-4BE0-B706-546FBBAD6FE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7D8BA-8CBF-4347-8289-5A17CF0BFDFD}">
      <dsp:nvSpPr>
        <dsp:cNvPr id="0" name=""/>
        <dsp:cNvSpPr/>
      </dsp:nvSpPr>
      <dsp:spPr>
        <a:xfrm>
          <a:off x="0" y="0"/>
          <a:ext cx="7286676" cy="8174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</a:rPr>
            <a:t>Единство</a:t>
          </a:r>
          <a:r>
            <a:rPr lang="ru-RU" sz="1800" b="1" kern="1200" dirty="0" smtClean="0"/>
            <a:t> образовательного пространства Российской Федерации</a:t>
          </a:r>
          <a:endParaRPr lang="ru-RU" sz="1800" b="1" kern="1200" dirty="0"/>
        </a:p>
      </dsp:txBody>
      <dsp:txXfrm>
        <a:off x="39906" y="39906"/>
        <a:ext cx="7206864" cy="737661"/>
      </dsp:txXfrm>
    </dsp:sp>
    <dsp:sp modelId="{6414B336-B469-4311-BDE0-6D482E87953E}">
      <dsp:nvSpPr>
        <dsp:cNvPr id="0" name=""/>
        <dsp:cNvSpPr/>
      </dsp:nvSpPr>
      <dsp:spPr>
        <a:xfrm>
          <a:off x="0" y="785815"/>
          <a:ext cx="7286676" cy="7804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</a:rPr>
            <a:t>Преемственность</a:t>
          </a:r>
          <a:r>
            <a:rPr lang="ru-RU" sz="1800" b="1" kern="1200" dirty="0" smtClean="0"/>
            <a:t> основных образовательных программ</a:t>
          </a:r>
          <a:endParaRPr lang="ru-RU" sz="1800" b="1" kern="1200" dirty="0"/>
        </a:p>
      </dsp:txBody>
      <dsp:txXfrm>
        <a:off x="38099" y="823914"/>
        <a:ext cx="7210478" cy="704262"/>
      </dsp:txXfrm>
    </dsp:sp>
    <dsp:sp modelId="{314674C3-7657-4076-8A75-AC8BA9264F50}">
      <dsp:nvSpPr>
        <dsp:cNvPr id="0" name=""/>
        <dsp:cNvSpPr/>
      </dsp:nvSpPr>
      <dsp:spPr>
        <a:xfrm>
          <a:off x="0" y="1643077"/>
          <a:ext cx="7286676" cy="15650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</a:rPr>
            <a:t>Вариативность содержания </a:t>
          </a:r>
          <a:r>
            <a:rPr lang="ru-RU" sz="1800" b="1" kern="1200" dirty="0" smtClean="0"/>
            <a:t>образовательных программ соответствующего уровня образования, возможность формирования образовательных программ различных уровня сложности и направленности </a:t>
          </a:r>
          <a:r>
            <a:rPr lang="ru-RU" sz="1800" b="1" u="sng" kern="1200" dirty="0" smtClean="0"/>
            <a:t>с учетом образовательных потребностей и способностей обучающихся</a:t>
          </a:r>
          <a:endParaRPr lang="ru-RU" sz="1800" b="1" u="sng" kern="1200" dirty="0"/>
        </a:p>
      </dsp:txBody>
      <dsp:txXfrm>
        <a:off x="76398" y="1719475"/>
        <a:ext cx="7133880" cy="1412225"/>
      </dsp:txXfrm>
    </dsp:sp>
    <dsp:sp modelId="{DBB548A1-8193-470C-9BC0-B73ECD3A1E00}">
      <dsp:nvSpPr>
        <dsp:cNvPr id="0" name=""/>
        <dsp:cNvSpPr/>
      </dsp:nvSpPr>
      <dsp:spPr>
        <a:xfrm>
          <a:off x="0" y="3286153"/>
          <a:ext cx="7286676" cy="10499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</a:rPr>
            <a:t>Государственные гарантии уровня и качества образования </a:t>
          </a:r>
          <a:r>
            <a:rPr lang="ru-RU" sz="1800" b="1" kern="1200" dirty="0" smtClean="0"/>
            <a:t>на основе единства обязательных требований к условиям реализации основных образовательных программ и результатам их освоения.</a:t>
          </a:r>
          <a:endParaRPr lang="ru-RU" sz="1800" b="1" kern="1200" dirty="0"/>
        </a:p>
      </dsp:txBody>
      <dsp:txXfrm>
        <a:off x="51256" y="3337409"/>
        <a:ext cx="7184164" cy="947476"/>
      </dsp:txXfrm>
    </dsp:sp>
    <dsp:sp modelId="{B0CF9863-6BF9-4188-9B04-7DBE325F466D}">
      <dsp:nvSpPr>
        <dsp:cNvPr id="0" name=""/>
        <dsp:cNvSpPr/>
      </dsp:nvSpPr>
      <dsp:spPr>
        <a:xfrm>
          <a:off x="0" y="4429157"/>
          <a:ext cx="7286676" cy="8984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…Формирование </a:t>
          </a:r>
          <a:r>
            <a:rPr lang="ru-RU" sz="1800" b="1" kern="1200" dirty="0" smtClean="0">
              <a:solidFill>
                <a:srgbClr val="C00000"/>
              </a:solidFill>
            </a:rPr>
            <a:t>культуры непрерывного образования </a:t>
          </a:r>
          <a:r>
            <a:rPr lang="ru-RU" sz="1800" b="1" kern="1200" dirty="0" smtClean="0"/>
            <a:t>и развития на протяжении всей жизни и т.д.</a:t>
          </a:r>
          <a:endParaRPr lang="ru-RU" sz="1800" b="1" kern="1200" dirty="0"/>
        </a:p>
      </dsp:txBody>
      <dsp:txXfrm>
        <a:off x="43859" y="4473016"/>
        <a:ext cx="7198958" cy="8107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A7AAD-0220-40DE-B678-3FC164606D4D}">
      <dsp:nvSpPr>
        <dsp:cNvPr id="0" name=""/>
        <dsp:cNvSpPr/>
      </dsp:nvSpPr>
      <dsp:spPr>
        <a:xfrm rot="16200000">
          <a:off x="-1682985" y="2511630"/>
          <a:ext cx="4212468" cy="341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8810" bIns="0" numCol="1" spcCol="1270" anchor="t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Современная промышленность</a:t>
          </a:r>
          <a:endParaRPr lang="ru-RU" sz="2100" b="1" kern="1200" dirty="0"/>
        </a:p>
      </dsp:txBody>
      <dsp:txXfrm>
        <a:off x="-1682985" y="2511630"/>
        <a:ext cx="4212468" cy="341364"/>
      </dsp:txXfrm>
    </dsp:sp>
    <dsp:sp modelId="{F74FF093-F02D-499F-BC14-C7E2E98107BA}">
      <dsp:nvSpPr>
        <dsp:cNvPr id="0" name=""/>
        <dsp:cNvSpPr/>
      </dsp:nvSpPr>
      <dsp:spPr>
        <a:xfrm>
          <a:off x="536857" y="2"/>
          <a:ext cx="2732143" cy="54005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18810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Цифровое производство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 smtClean="0"/>
            <a:t>Прототипирование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Большие данные 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Промышленный интернет вещей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Реверс-инжиниринг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Виртуальный эксперимент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 smtClean="0"/>
            <a:t>Энергоэффективность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 smtClean="0"/>
            <a:t>Экологичность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 smtClean="0"/>
            <a:t>Трансфер</a:t>
          </a:r>
          <a:r>
            <a:rPr lang="ru-RU" sz="1800" b="1" kern="1200" dirty="0" smtClean="0"/>
            <a:t> технологий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Роботизация 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 smtClean="0"/>
            <a:t>Суперматериалы</a:t>
          </a:r>
          <a:r>
            <a:rPr lang="ru-RU" sz="1800" b="1" kern="1200" dirty="0" smtClean="0"/>
            <a:t> 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Высокая скорость изменений…...</a:t>
          </a:r>
          <a:endParaRPr lang="ru-RU" sz="18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536857" y="2"/>
        <a:ext cx="2732143" cy="5400594"/>
      </dsp:txXfrm>
    </dsp:sp>
    <dsp:sp modelId="{5A838732-54DA-451A-AF2E-331ED9C8030D}">
      <dsp:nvSpPr>
        <dsp:cNvPr id="0" name=""/>
        <dsp:cNvSpPr/>
      </dsp:nvSpPr>
      <dsp:spPr>
        <a:xfrm>
          <a:off x="251521" y="1"/>
          <a:ext cx="355361" cy="340403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03A412-655D-410B-AAAE-CD4A54F164C8}">
      <dsp:nvSpPr>
        <dsp:cNvPr id="0" name=""/>
        <dsp:cNvSpPr/>
      </dsp:nvSpPr>
      <dsp:spPr>
        <a:xfrm rot="16200000">
          <a:off x="1450225" y="2519557"/>
          <a:ext cx="4212468" cy="361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8810" bIns="0" numCol="1" spcCol="1270" anchor="t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Компетенции </a:t>
          </a:r>
          <a:r>
            <a:rPr lang="en-US" sz="2100" b="1" kern="1200" dirty="0" smtClean="0"/>
            <a:t>XXI </a:t>
          </a:r>
          <a:r>
            <a:rPr lang="ru-RU" sz="2100" b="1" kern="1200" dirty="0" smtClean="0"/>
            <a:t>века</a:t>
          </a:r>
          <a:endParaRPr lang="ru-RU" sz="2100" b="1" kern="1200" dirty="0"/>
        </a:p>
      </dsp:txBody>
      <dsp:txXfrm>
        <a:off x="1450225" y="2519557"/>
        <a:ext cx="4212468" cy="361484"/>
      </dsp:txXfrm>
    </dsp:sp>
    <dsp:sp modelId="{29665ABD-F234-414D-B25B-E211AA05EE3B}">
      <dsp:nvSpPr>
        <dsp:cNvPr id="0" name=""/>
        <dsp:cNvSpPr/>
      </dsp:nvSpPr>
      <dsp:spPr>
        <a:xfrm>
          <a:off x="3680817" y="2"/>
          <a:ext cx="2369074" cy="54005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18810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Самоорганизация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Тайм-менеджмент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Эффективные коммуникации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Инициатива и предпринимательство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Критическое мышление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Оценка и анализ информации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Адаптивность и гибкость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Сотрудничество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Эмоциональный интеллект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Проектное мышление</a:t>
          </a:r>
          <a:endParaRPr lang="ru-RU" sz="1800" b="1" kern="1200" dirty="0"/>
        </a:p>
      </dsp:txBody>
      <dsp:txXfrm>
        <a:off x="3680817" y="2"/>
        <a:ext cx="2369074" cy="5400594"/>
      </dsp:txXfrm>
    </dsp:sp>
    <dsp:sp modelId="{08C205E8-271F-4FA4-8B5A-3DBE8788A507}">
      <dsp:nvSpPr>
        <dsp:cNvPr id="0" name=""/>
        <dsp:cNvSpPr/>
      </dsp:nvSpPr>
      <dsp:spPr>
        <a:xfrm>
          <a:off x="3455460" y="0"/>
          <a:ext cx="402159" cy="326890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45DFE0-6FEB-4798-A564-8656FAC7BE20}">
      <dsp:nvSpPr>
        <dsp:cNvPr id="0" name=""/>
        <dsp:cNvSpPr/>
      </dsp:nvSpPr>
      <dsp:spPr>
        <a:xfrm rot="16200000">
          <a:off x="4209376" y="2361805"/>
          <a:ext cx="4824539" cy="676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8810" bIns="0" numCol="1" spcCol="1270" anchor="t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Задачи современного  образования</a:t>
          </a:r>
          <a:endParaRPr lang="ru-RU" sz="2100" b="1" kern="1200" dirty="0"/>
        </a:p>
      </dsp:txBody>
      <dsp:txXfrm>
        <a:off x="4209376" y="2361805"/>
        <a:ext cx="4824539" cy="676988"/>
      </dsp:txXfrm>
    </dsp:sp>
    <dsp:sp modelId="{7F0DBFF4-DE5B-401D-AE85-35259E87C3E2}">
      <dsp:nvSpPr>
        <dsp:cNvPr id="0" name=""/>
        <dsp:cNvSpPr/>
      </dsp:nvSpPr>
      <dsp:spPr>
        <a:xfrm>
          <a:off x="6695326" y="2"/>
          <a:ext cx="2014702" cy="54005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18810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Формирование компетенций </a:t>
          </a:r>
          <a:r>
            <a:rPr lang="en-US" sz="1800" b="1" kern="1200" dirty="0" smtClean="0"/>
            <a:t>XXI </a:t>
          </a:r>
          <a:r>
            <a:rPr lang="ru-RU" sz="1800" b="1" kern="1200" dirty="0" smtClean="0"/>
            <a:t>века на основе обновляемого содержания,  методов, форм обучения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Формирование функциональной грамотности, компетенций </a:t>
          </a:r>
          <a:r>
            <a:rPr lang="en-US" sz="1800" b="1" kern="1200" dirty="0" smtClean="0"/>
            <a:t>XXI </a:t>
          </a:r>
          <a:r>
            <a:rPr lang="ru-RU" sz="1800" b="1" kern="1200" dirty="0" smtClean="0"/>
            <a:t>века</a:t>
          </a:r>
          <a:endParaRPr lang="ru-RU" sz="1800" b="1" kern="1200" dirty="0"/>
        </a:p>
      </dsp:txBody>
      <dsp:txXfrm>
        <a:off x="6695326" y="2"/>
        <a:ext cx="2014702" cy="5400594"/>
      </dsp:txXfrm>
    </dsp:sp>
    <dsp:sp modelId="{36FC8026-80D7-44C4-8035-3B02C39D7701}">
      <dsp:nvSpPr>
        <dsp:cNvPr id="0" name=""/>
        <dsp:cNvSpPr/>
      </dsp:nvSpPr>
      <dsp:spPr>
        <a:xfrm>
          <a:off x="6469794" y="34664"/>
          <a:ext cx="433536" cy="332862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DF2C6-055C-418E-BC17-A50226574B5C}">
      <dsp:nvSpPr>
        <dsp:cNvPr id="0" name=""/>
        <dsp:cNvSpPr/>
      </dsp:nvSpPr>
      <dsp:spPr>
        <a:xfrm rot="16200000">
          <a:off x="-1054526" y="1097359"/>
          <a:ext cx="3643338" cy="1448618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rgbClr val="002060"/>
              </a:solidFill>
            </a:rPr>
            <a:t>к качеству обучения</a:t>
          </a:r>
          <a:endParaRPr lang="ru-RU" sz="1800" kern="1200" dirty="0">
            <a:solidFill>
              <a:srgbClr val="002060"/>
            </a:solidFill>
          </a:endParaRPr>
        </a:p>
      </dsp:txBody>
      <dsp:txXfrm rot="5400000">
        <a:off x="42834" y="728667"/>
        <a:ext cx="1448618" cy="2186002"/>
      </dsp:txXfrm>
    </dsp:sp>
    <dsp:sp modelId="{831DA491-8486-4037-BA90-86C8EEDFC126}">
      <dsp:nvSpPr>
        <dsp:cNvPr id="0" name=""/>
        <dsp:cNvSpPr/>
      </dsp:nvSpPr>
      <dsp:spPr>
        <a:xfrm rot="16200000">
          <a:off x="588295" y="971887"/>
          <a:ext cx="3643338" cy="1699562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rgbClr val="002060"/>
              </a:solidFill>
            </a:rPr>
            <a:t>к результатам обучения</a:t>
          </a:r>
          <a:endParaRPr lang="ru-RU" sz="1800" kern="1200" dirty="0">
            <a:solidFill>
              <a:srgbClr val="002060"/>
            </a:solidFill>
          </a:endParaRPr>
        </a:p>
      </dsp:txBody>
      <dsp:txXfrm rot="5400000">
        <a:off x="1560183" y="728667"/>
        <a:ext cx="1699562" cy="2186002"/>
      </dsp:txXfrm>
    </dsp:sp>
    <dsp:sp modelId="{49BBF30F-F0E0-44A7-B933-394E722F6118}">
      <dsp:nvSpPr>
        <dsp:cNvPr id="0" name=""/>
        <dsp:cNvSpPr/>
      </dsp:nvSpPr>
      <dsp:spPr>
        <a:xfrm rot="16200000">
          <a:off x="2418603" y="949788"/>
          <a:ext cx="3643338" cy="1743760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rgbClr val="002060"/>
              </a:solidFill>
            </a:rPr>
            <a:t>к содержанию учебных предметов</a:t>
          </a:r>
          <a:endParaRPr lang="ru-RU" sz="1800" kern="1200" dirty="0">
            <a:solidFill>
              <a:srgbClr val="002060"/>
            </a:solidFill>
          </a:endParaRPr>
        </a:p>
      </dsp:txBody>
      <dsp:txXfrm rot="5400000">
        <a:off x="3368392" y="728667"/>
        <a:ext cx="1743760" cy="2186002"/>
      </dsp:txXfrm>
    </dsp:sp>
    <dsp:sp modelId="{BA015A81-8461-4CEB-B828-D34C307CF21A}">
      <dsp:nvSpPr>
        <dsp:cNvPr id="0" name=""/>
        <dsp:cNvSpPr/>
      </dsp:nvSpPr>
      <dsp:spPr>
        <a:xfrm rot="16200000">
          <a:off x="4123438" y="1097359"/>
          <a:ext cx="3643338" cy="1448618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rgbClr val="002060"/>
              </a:solidFill>
            </a:rPr>
            <a:t>к методам обучения</a:t>
          </a:r>
          <a:endParaRPr lang="ru-RU" sz="1800" kern="1200" dirty="0">
            <a:solidFill>
              <a:srgbClr val="002060"/>
            </a:solidFill>
          </a:endParaRPr>
        </a:p>
      </dsp:txBody>
      <dsp:txXfrm rot="5400000">
        <a:off x="5220798" y="728667"/>
        <a:ext cx="1448618" cy="2186002"/>
      </dsp:txXfrm>
    </dsp:sp>
    <dsp:sp modelId="{681C03BE-1518-4209-A238-B9DC4BC30BD6}">
      <dsp:nvSpPr>
        <dsp:cNvPr id="0" name=""/>
        <dsp:cNvSpPr/>
      </dsp:nvSpPr>
      <dsp:spPr>
        <a:xfrm rot="16200000">
          <a:off x="5680703" y="1097359"/>
          <a:ext cx="3643338" cy="1448618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rgbClr val="002060"/>
              </a:solidFill>
            </a:rPr>
            <a:t>к формам обучения</a:t>
          </a:r>
          <a:endParaRPr lang="ru-RU" sz="1800" kern="1200" dirty="0">
            <a:solidFill>
              <a:srgbClr val="002060"/>
            </a:solidFill>
          </a:endParaRPr>
        </a:p>
      </dsp:txBody>
      <dsp:txXfrm rot="5400000">
        <a:off x="6778063" y="728667"/>
        <a:ext cx="1448618" cy="2186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D3B47-DEB3-4813-875B-D86EAF204B82}">
      <dsp:nvSpPr>
        <dsp:cNvPr id="0" name=""/>
        <dsp:cNvSpPr/>
      </dsp:nvSpPr>
      <dsp:spPr>
        <a:xfrm>
          <a:off x="0" y="0"/>
          <a:ext cx="7472386" cy="10465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C00000"/>
              </a:solidFill>
            </a:rPr>
            <a:t>ПРЕДМЕТНЫМ </a:t>
          </a:r>
          <a:r>
            <a:rPr lang="ru-RU" sz="1900" kern="1200" dirty="0" smtClean="0">
              <a:solidFill>
                <a:srgbClr val="002060"/>
              </a:solidFill>
            </a:rPr>
            <a:t>– по каждому учебному предмету по классам и за уровень обучения </a:t>
          </a:r>
          <a:endParaRPr lang="ru-RU" sz="1900" kern="1200" dirty="0">
            <a:solidFill>
              <a:srgbClr val="002060"/>
            </a:solidFill>
          </a:endParaRPr>
        </a:p>
      </dsp:txBody>
      <dsp:txXfrm>
        <a:off x="51091" y="51091"/>
        <a:ext cx="7370204" cy="944415"/>
      </dsp:txXfrm>
    </dsp:sp>
    <dsp:sp modelId="{C0FB252E-B00D-478B-AE14-39EAF5E72D0E}">
      <dsp:nvSpPr>
        <dsp:cNvPr id="0" name=""/>
        <dsp:cNvSpPr/>
      </dsp:nvSpPr>
      <dsp:spPr>
        <a:xfrm>
          <a:off x="0" y="1144438"/>
          <a:ext cx="7472386" cy="1700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C00000"/>
              </a:solidFill>
            </a:rPr>
            <a:t>МЕТАПРЕДМЕТНЫМ</a:t>
          </a:r>
          <a:r>
            <a:rPr lang="ru-RU" sz="1900" kern="1200" dirty="0" smtClean="0">
              <a:solidFill>
                <a:srgbClr val="002060"/>
              </a:solidFill>
            </a:rPr>
            <a:t>: </a:t>
          </a:r>
        </a:p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002060"/>
              </a:solidFill>
            </a:rPr>
            <a:t>Познавательным универсальным учебным действиям,</a:t>
          </a:r>
        </a:p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002060"/>
              </a:solidFill>
            </a:rPr>
            <a:t>Коммуникативным универсальным учебным действиям, </a:t>
          </a:r>
        </a:p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002060"/>
              </a:solidFill>
            </a:rPr>
            <a:t>Регулятивным  универсальным учебным действиям, </a:t>
          </a:r>
          <a:endParaRPr lang="ru-RU" sz="1900" kern="1200" dirty="0">
            <a:solidFill>
              <a:srgbClr val="002060"/>
            </a:solidFill>
          </a:endParaRPr>
        </a:p>
      </dsp:txBody>
      <dsp:txXfrm>
        <a:off x="83016" y="1227454"/>
        <a:ext cx="7306354" cy="1534563"/>
      </dsp:txXfrm>
    </dsp:sp>
    <dsp:sp modelId="{53FC95F3-1EBA-4AC2-9019-7C76669F47E2}">
      <dsp:nvSpPr>
        <dsp:cNvPr id="0" name=""/>
        <dsp:cNvSpPr/>
      </dsp:nvSpPr>
      <dsp:spPr>
        <a:xfrm>
          <a:off x="0" y="2899753"/>
          <a:ext cx="7472386" cy="1700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C00000"/>
              </a:solidFill>
            </a:rPr>
            <a:t>ЛИЧНОСТНЫМ</a:t>
          </a:r>
          <a:r>
            <a:rPr lang="ru-RU" sz="1900" b="1" kern="1200" dirty="0" smtClean="0">
              <a:solidFill>
                <a:srgbClr val="002060"/>
              </a:solidFill>
            </a:rPr>
            <a:t>: </a:t>
          </a:r>
          <a:r>
            <a:rPr lang="ru-RU" sz="1900" kern="1200" dirty="0" smtClean="0">
              <a:solidFill>
                <a:srgbClr val="002060"/>
              </a:solidFill>
            </a:rPr>
            <a:t>готовность обучающихся руководствоваться системой позитивных ценностных ориентаций и расширение опыта деятельности на ее основе и в процессе реализации воспитательной деятельности, </a:t>
          </a:r>
          <a:endParaRPr lang="ru-RU" sz="1900" kern="1200" dirty="0">
            <a:solidFill>
              <a:srgbClr val="002060"/>
            </a:solidFill>
          </a:endParaRPr>
        </a:p>
      </dsp:txBody>
      <dsp:txXfrm>
        <a:off x="83016" y="2982769"/>
        <a:ext cx="7306354" cy="15345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5A53D-01C3-4196-9AC7-DEE41267D4E0}">
      <dsp:nvSpPr>
        <dsp:cNvPr id="0" name=""/>
        <dsp:cNvSpPr/>
      </dsp:nvSpPr>
      <dsp:spPr>
        <a:xfrm>
          <a:off x="0" y="0"/>
          <a:ext cx="7358114" cy="10000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+mn-lt"/>
            </a:rPr>
            <a:t>по </a:t>
          </a:r>
          <a:r>
            <a:rPr lang="ru-RU" sz="1800" b="1" kern="1200" dirty="0" smtClean="0">
              <a:solidFill>
                <a:srgbClr val="C00000"/>
              </a:solidFill>
              <a:latin typeface="+mn-lt"/>
            </a:rPr>
            <a:t>индивидуальному учебному плану </a:t>
          </a:r>
          <a:r>
            <a:rPr lang="ru-RU" sz="1800" b="1" kern="1200" dirty="0" smtClean="0">
              <a:latin typeface="+mn-lt"/>
            </a:rPr>
            <a:t>( в т.ч. уменьшить срок обучения)</a:t>
          </a:r>
          <a:endParaRPr lang="ru-RU" sz="1800" b="1" kern="1200" dirty="0">
            <a:latin typeface="+mn-lt"/>
          </a:endParaRPr>
        </a:p>
      </dsp:txBody>
      <dsp:txXfrm>
        <a:off x="48817" y="48817"/>
        <a:ext cx="7260480" cy="902378"/>
      </dsp:txXfrm>
    </dsp:sp>
    <dsp:sp modelId="{8E2A3BA8-B216-4C27-B29E-1D5CB29CBE2B}">
      <dsp:nvSpPr>
        <dsp:cNvPr id="0" name=""/>
        <dsp:cNvSpPr/>
      </dsp:nvSpPr>
      <dsp:spPr>
        <a:xfrm>
          <a:off x="0" y="1006586"/>
          <a:ext cx="7358114" cy="9460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+mn-lt"/>
            </a:rPr>
            <a:t>на </a:t>
          </a:r>
          <a:r>
            <a:rPr lang="ru-RU" sz="1800" b="1" kern="1200" dirty="0" smtClean="0">
              <a:solidFill>
                <a:srgbClr val="C00000"/>
              </a:solidFill>
              <a:latin typeface="+mn-lt"/>
            </a:rPr>
            <a:t>углубленном уровне </a:t>
          </a:r>
          <a:r>
            <a:rPr lang="ru-RU" sz="1800" b="1" kern="1200" dirty="0" smtClean="0">
              <a:latin typeface="+mn-lt"/>
            </a:rPr>
            <a:t>по учебным предметам Математика, Информатика, Физика, Химия, Биология</a:t>
          </a:r>
          <a:endParaRPr lang="ru-RU" sz="1800" b="1" kern="1200" dirty="0">
            <a:latin typeface="+mn-lt"/>
          </a:endParaRPr>
        </a:p>
      </dsp:txBody>
      <dsp:txXfrm>
        <a:off x="46183" y="1052769"/>
        <a:ext cx="7265748" cy="853706"/>
      </dsp:txXfrm>
    </dsp:sp>
    <dsp:sp modelId="{74408715-223B-4AF0-992E-137514105BCC}">
      <dsp:nvSpPr>
        <dsp:cNvPr id="0" name=""/>
        <dsp:cNvSpPr/>
      </dsp:nvSpPr>
      <dsp:spPr>
        <a:xfrm>
          <a:off x="0" y="1967741"/>
          <a:ext cx="7358114" cy="10000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+mn-lt"/>
            </a:rPr>
            <a:t>с</a:t>
          </a:r>
          <a:r>
            <a:rPr lang="ru-RU" sz="1800" b="1" kern="1200" baseline="0" dirty="0" smtClean="0">
              <a:solidFill>
                <a:srgbClr val="C00000"/>
              </a:solidFill>
              <a:latin typeface="+mn-lt"/>
            </a:rPr>
            <a:t> учетом индивидуальных особенностей</a:t>
          </a:r>
          <a:r>
            <a:rPr lang="ru-RU" sz="1800" b="1" kern="1200" baseline="0" dirty="0" smtClean="0">
              <a:latin typeface="+mn-lt"/>
            </a:rPr>
            <a:t>, способностей и потребностей в образовании </a:t>
          </a:r>
          <a:endParaRPr lang="ru-RU" sz="1800" b="1" kern="1200" dirty="0">
            <a:latin typeface="+mn-lt"/>
          </a:endParaRPr>
        </a:p>
      </dsp:txBody>
      <dsp:txXfrm>
        <a:off x="48817" y="2016558"/>
        <a:ext cx="7260480" cy="902378"/>
      </dsp:txXfrm>
    </dsp:sp>
    <dsp:sp modelId="{B695AC69-0760-4DCA-BDF3-8EE5956861D0}">
      <dsp:nvSpPr>
        <dsp:cNvPr id="0" name=""/>
        <dsp:cNvSpPr/>
      </dsp:nvSpPr>
      <dsp:spPr>
        <a:xfrm>
          <a:off x="0" y="2984695"/>
          <a:ext cx="7358114" cy="10000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+mn-lt"/>
            </a:rPr>
            <a:t>в форме </a:t>
          </a:r>
          <a:r>
            <a:rPr lang="ru-RU" sz="1800" b="1" kern="1200" dirty="0" smtClean="0">
              <a:solidFill>
                <a:srgbClr val="C00000"/>
              </a:solidFill>
              <a:latin typeface="+mn-lt"/>
              <a:cs typeface="Calibri Light" pitchFamily="34" charset="0"/>
            </a:rPr>
            <a:t>электронного обучения </a:t>
          </a:r>
          <a:r>
            <a:rPr lang="ru-RU" sz="1800" b="1" kern="1200" dirty="0" smtClean="0">
              <a:latin typeface="+mn-lt"/>
              <a:cs typeface="Calibri Light" pitchFamily="34" charset="0"/>
            </a:rPr>
            <a:t>и дистанционных образовательных технологий</a:t>
          </a:r>
          <a:endParaRPr lang="ru-RU" sz="1800" b="1" kern="1200" dirty="0">
            <a:latin typeface="+mn-lt"/>
          </a:endParaRPr>
        </a:p>
      </dsp:txBody>
      <dsp:txXfrm>
        <a:off x="48817" y="3033512"/>
        <a:ext cx="7260480" cy="902378"/>
      </dsp:txXfrm>
    </dsp:sp>
    <dsp:sp modelId="{D97EA0F5-CB07-448B-993A-F8BD305A715D}">
      <dsp:nvSpPr>
        <dsp:cNvPr id="0" name=""/>
        <dsp:cNvSpPr/>
      </dsp:nvSpPr>
      <dsp:spPr>
        <a:xfrm>
          <a:off x="0" y="4000526"/>
          <a:ext cx="7358114" cy="10000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+mn-lt"/>
            </a:rPr>
            <a:t>в сетевой форме </a:t>
          </a:r>
          <a:r>
            <a:rPr lang="ru-RU" sz="1800" b="1" kern="1200" dirty="0" smtClean="0">
              <a:latin typeface="+mn-lt"/>
            </a:rPr>
            <a:t>с привлечением ресурсов организаций дополнительного образования, организаций   культуры и спорта, социальных партнеров</a:t>
          </a:r>
          <a:endParaRPr lang="ru-RU" sz="1800" b="1" kern="1200" dirty="0">
            <a:latin typeface="+mn-lt"/>
          </a:endParaRPr>
        </a:p>
      </dsp:txBody>
      <dsp:txXfrm>
        <a:off x="48817" y="4049343"/>
        <a:ext cx="7260480" cy="9023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5A53D-01C3-4196-9AC7-DEE41267D4E0}">
      <dsp:nvSpPr>
        <dsp:cNvPr id="0" name=""/>
        <dsp:cNvSpPr/>
      </dsp:nvSpPr>
      <dsp:spPr>
        <a:xfrm>
          <a:off x="0" y="149346"/>
          <a:ext cx="7215238" cy="5226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rgbClr val="C00000"/>
              </a:solidFill>
            </a:rPr>
            <a:t>Базовых академических знаний и умений </a:t>
          </a:r>
          <a:r>
            <a:rPr lang="ru-RU" sz="1800" b="0" i="0" kern="1200" dirty="0" smtClean="0"/>
            <a:t>по всем предметам</a:t>
          </a:r>
          <a:endParaRPr lang="ru-RU" sz="1800" kern="1200" dirty="0"/>
        </a:p>
      </dsp:txBody>
      <dsp:txXfrm>
        <a:off x="25515" y="174861"/>
        <a:ext cx="7164208" cy="471639"/>
      </dsp:txXfrm>
    </dsp:sp>
    <dsp:sp modelId="{8E2A3BA8-B216-4C27-B29E-1D5CB29CBE2B}">
      <dsp:nvSpPr>
        <dsp:cNvPr id="0" name=""/>
        <dsp:cNvSpPr/>
      </dsp:nvSpPr>
      <dsp:spPr>
        <a:xfrm>
          <a:off x="0" y="774828"/>
          <a:ext cx="7215238" cy="6457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rgbClr val="C00000"/>
              </a:solidFill>
            </a:rPr>
            <a:t>Функциональной грамотности</a:t>
          </a:r>
          <a:r>
            <a:rPr lang="ru-RU" sz="1800" b="0" i="0" kern="1200" dirty="0" smtClean="0"/>
            <a:t>:  способности применять знания и умения в для решения жизненных задач</a:t>
          </a:r>
          <a:endParaRPr lang="ru-RU" sz="1800" kern="1200" dirty="0"/>
        </a:p>
      </dsp:txBody>
      <dsp:txXfrm>
        <a:off x="31523" y="806351"/>
        <a:ext cx="7152192" cy="582715"/>
      </dsp:txXfrm>
    </dsp:sp>
    <dsp:sp modelId="{74408715-223B-4AF0-992E-137514105BCC}">
      <dsp:nvSpPr>
        <dsp:cNvPr id="0" name=""/>
        <dsp:cNvSpPr/>
      </dsp:nvSpPr>
      <dsp:spPr>
        <a:xfrm>
          <a:off x="0" y="1374098"/>
          <a:ext cx="7215238" cy="7880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rgbClr val="C00000"/>
              </a:solidFill>
            </a:rPr>
            <a:t>Цифровой грамотности</a:t>
          </a:r>
          <a:r>
            <a:rPr lang="ru-RU" sz="1800" b="0" i="0" kern="1200" dirty="0" smtClean="0"/>
            <a:t>: владению цифровыми средствами  поиска и обработки, передачи  информации</a:t>
          </a:r>
          <a:endParaRPr lang="ru-RU" sz="1800" kern="1200" dirty="0"/>
        </a:p>
      </dsp:txBody>
      <dsp:txXfrm>
        <a:off x="38471" y="1412569"/>
        <a:ext cx="7138296" cy="711148"/>
      </dsp:txXfrm>
    </dsp:sp>
    <dsp:sp modelId="{B695AC69-0760-4DCA-BDF3-8EE5956861D0}">
      <dsp:nvSpPr>
        <dsp:cNvPr id="0" name=""/>
        <dsp:cNvSpPr/>
      </dsp:nvSpPr>
      <dsp:spPr>
        <a:xfrm>
          <a:off x="0" y="2170453"/>
          <a:ext cx="7215238" cy="7880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rgbClr val="C00000"/>
              </a:solidFill>
            </a:rPr>
            <a:t>Финансовой грамотности</a:t>
          </a:r>
          <a:r>
            <a:rPr lang="ru-RU" sz="1800" b="1" i="0" kern="1200" dirty="0" smtClean="0"/>
            <a:t>: </a:t>
          </a:r>
          <a:r>
            <a:rPr lang="ru-RU" sz="1800" b="0" i="0" kern="1200" dirty="0" smtClean="0"/>
            <a:t> совокупности знаний, навыков и установок в сфере финансового поведения человека.</a:t>
          </a:r>
          <a:endParaRPr lang="ru-RU" sz="1800" kern="1200" dirty="0"/>
        </a:p>
      </dsp:txBody>
      <dsp:txXfrm>
        <a:off x="38471" y="2208924"/>
        <a:ext cx="7138296" cy="711148"/>
      </dsp:txXfrm>
    </dsp:sp>
    <dsp:sp modelId="{D97EA0F5-CB07-448B-993A-F8BD305A715D}">
      <dsp:nvSpPr>
        <dsp:cNvPr id="0" name=""/>
        <dsp:cNvSpPr/>
      </dsp:nvSpPr>
      <dsp:spPr>
        <a:xfrm>
          <a:off x="0" y="3065287"/>
          <a:ext cx="7215238" cy="107556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solidFill>
                <a:srgbClr val="C00000"/>
              </a:solidFill>
            </a:rPr>
            <a:t>Коммуникативных умений</a:t>
          </a:r>
          <a:r>
            <a:rPr lang="ru-RU" sz="1800" b="0" i="0" kern="1200" dirty="0" smtClean="0"/>
            <a:t>: умений работать в команде, договариваться, общаться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err="1" smtClean="0">
              <a:solidFill>
                <a:srgbClr val="C00000"/>
              </a:solidFill>
            </a:rPr>
            <a:t>Креативности</a:t>
          </a:r>
          <a:r>
            <a:rPr lang="ru-RU" sz="1800" b="0" i="0" kern="1200" dirty="0" smtClean="0"/>
            <a:t>: умениям придумывать, изобретать, создавать новое  </a:t>
          </a:r>
          <a:endParaRPr lang="ru-RU" sz="1800" kern="1200" dirty="0"/>
        </a:p>
      </dsp:txBody>
      <dsp:txXfrm>
        <a:off x="52505" y="3117792"/>
        <a:ext cx="7110228" cy="970552"/>
      </dsp:txXfrm>
    </dsp:sp>
    <dsp:sp modelId="{7215C72D-6FA4-4BE0-B706-546FBBAD6FED}">
      <dsp:nvSpPr>
        <dsp:cNvPr id="0" name=""/>
        <dsp:cNvSpPr/>
      </dsp:nvSpPr>
      <dsp:spPr>
        <a:xfrm>
          <a:off x="0" y="4283694"/>
          <a:ext cx="7215238" cy="7880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 и </a:t>
          </a:r>
          <a:r>
            <a:rPr lang="ru-RU" sz="1800" b="0" i="0" kern="1200" dirty="0" smtClean="0">
              <a:solidFill>
                <a:srgbClr val="002060"/>
              </a:solidFill>
            </a:rPr>
            <a:t>другим видам грамотностей и умений, необходимых каждому человеку в</a:t>
          </a:r>
          <a:r>
            <a:rPr lang="en-US" sz="1800" b="0" i="0" kern="1200" dirty="0" smtClean="0">
              <a:solidFill>
                <a:srgbClr val="002060"/>
              </a:solidFill>
            </a:rPr>
            <a:t> XXI </a:t>
          </a:r>
          <a:r>
            <a:rPr lang="ru-RU" sz="1800" b="0" i="0" kern="1200" dirty="0" smtClean="0">
              <a:solidFill>
                <a:srgbClr val="002060"/>
              </a:solidFill>
            </a:rPr>
            <a:t>веке</a:t>
          </a:r>
          <a:endParaRPr lang="ru-RU" sz="1800" kern="1200" dirty="0">
            <a:solidFill>
              <a:srgbClr val="002060"/>
            </a:solidFill>
          </a:endParaRPr>
        </a:p>
      </dsp:txBody>
      <dsp:txXfrm>
        <a:off x="38471" y="4322165"/>
        <a:ext cx="7138296" cy="711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36FE8-6589-4FC2-B353-E8836C92881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BF690-0CD2-4DA2-9161-70B197C1E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867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BF690-0CD2-4DA2-9161-70B197C1E4A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670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BF690-0CD2-4DA2-9161-70B197C1E4A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571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714488"/>
            <a:ext cx="8215370" cy="2357453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Развитие функциональной грамотности в ходе реализации ФГОС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857760"/>
            <a:ext cx="4429156" cy="1214446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0070C0"/>
                </a:solidFill>
              </a:rPr>
              <a:t>О. Н. Логвинова</a:t>
            </a:r>
            <a:r>
              <a:rPr lang="ru-RU" sz="2800" dirty="0" smtClean="0">
                <a:solidFill>
                  <a:srgbClr val="0070C0"/>
                </a:solidFill>
              </a:rPr>
              <a:t>,</a:t>
            </a:r>
          </a:p>
          <a:p>
            <a:pPr algn="l"/>
            <a:r>
              <a:rPr lang="ru-RU" sz="1800" dirty="0" smtClean="0">
                <a:solidFill>
                  <a:srgbClr val="002060"/>
                </a:solidFill>
              </a:rPr>
              <a:t>начальник научно-методического Центра содержания образования Академии социального управления, к.п.н.</a:t>
            </a:r>
            <a:endParaRPr lang="ru-RU" sz="1800" dirty="0">
              <a:solidFill>
                <a:srgbClr val="00206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8596" y="500042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3858414" y="5571346"/>
            <a:ext cx="128588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229600" cy="6540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Функциональная грамотность</a:t>
            </a:r>
            <a:endParaRPr lang="ru-RU" sz="2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endParaRPr lang="ru-RU" sz="2000" dirty="0">
              <a:solidFill>
                <a:srgbClr val="00206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/>
          <p:cNvSpPr txBox="1">
            <a:spLocks/>
          </p:cNvSpPr>
          <p:nvPr/>
        </p:nvSpPr>
        <p:spPr>
          <a:xfrm>
            <a:off x="428596" y="1142984"/>
            <a:ext cx="8358246" cy="55721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       </a:t>
            </a:r>
            <a:r>
              <a:rPr lang="ru-RU" b="1" dirty="0" smtClean="0">
                <a:solidFill>
                  <a:srgbClr val="002060"/>
                </a:solidFill>
              </a:rPr>
              <a:t>должна обеспечивать: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Развитие способности </a:t>
            </a:r>
            <a:r>
              <a:rPr lang="ru-RU" b="1" dirty="0" smtClean="0">
                <a:solidFill>
                  <a:srgbClr val="002060"/>
                </a:solidFill>
              </a:rPr>
              <a:t>к саморазвитию и самосовершенствованию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формирование внутренней позиции личности, регулятивных, познавательных, коммуникативных универсальных учебных действий у обучающихся;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формирование опыта применения УУД </a:t>
            </a:r>
            <a:r>
              <a:rPr lang="ru-RU" b="1" dirty="0" smtClean="0">
                <a:solidFill>
                  <a:srgbClr val="002060"/>
                </a:solidFill>
              </a:rPr>
              <a:t>в жизненных ситуациях </a:t>
            </a:r>
            <a:r>
              <a:rPr lang="ru-RU" dirty="0" smtClean="0">
                <a:solidFill>
                  <a:srgbClr val="002060"/>
                </a:solidFill>
              </a:rPr>
              <a:t>для решения задач общекультурного, личностного и познавательного развития обучающихся, </a:t>
            </a:r>
            <a:r>
              <a:rPr lang="ru-RU" b="1" dirty="0" smtClean="0">
                <a:solidFill>
                  <a:srgbClr val="002060"/>
                </a:solidFill>
              </a:rPr>
              <a:t>готовности к решению практических задач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повышение эффективности усвоения знаний и учебных действий, </a:t>
            </a:r>
            <a:r>
              <a:rPr lang="ru-RU" b="1" dirty="0" smtClean="0">
                <a:solidFill>
                  <a:srgbClr val="002060"/>
                </a:solidFill>
              </a:rPr>
              <a:t>формирования компетенций в предметных областях</a:t>
            </a:r>
            <a:r>
              <a:rPr lang="ru-RU" dirty="0" smtClean="0">
                <a:solidFill>
                  <a:srgbClr val="002060"/>
                </a:solidFill>
              </a:rPr>
              <a:t>, учебно-исследовательской и проектной деятельности;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формирование и развитие компетенций обучающихся в области использования ИКТ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формирование знаний и навыков в области финансовой грамотности и устойчивого развития общества.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u="sng" dirty="0" smtClean="0">
                <a:solidFill>
                  <a:srgbClr val="002060"/>
                </a:solidFill>
              </a:rPr>
              <a:t>Программа формирования универсальных учебных действий у обучающихся должна содержать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описание взаимосвязи универсальных учебных действий с содержанием учебных предметов;…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14282" y="285728"/>
            <a:ext cx="2071702" cy="71508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ФГОС: </a:t>
            </a:r>
            <a:r>
              <a:rPr lang="ru-RU" sz="1600" dirty="0" smtClean="0">
                <a:solidFill>
                  <a:srgbClr val="002060"/>
                </a:solidFill>
              </a:rPr>
              <a:t>программа формирования УУД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III. Требования к условиям реализации</a:t>
            </a:r>
            <a:endParaRPr lang="ru-RU" sz="2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одержимое 48"/>
          <p:cNvSpPr>
            <a:spLocks noGrp="1"/>
          </p:cNvSpPr>
          <p:nvPr>
            <p:ph idx="1"/>
          </p:nvPr>
        </p:nvSpPr>
        <p:spPr>
          <a:xfrm>
            <a:off x="357158" y="1071546"/>
            <a:ext cx="8429684" cy="528641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35.2. </a:t>
            </a:r>
            <a:r>
              <a:rPr lang="ru-RU" dirty="0" smtClean="0">
                <a:solidFill>
                  <a:srgbClr val="002060"/>
                </a:solidFill>
              </a:rPr>
              <a:t>В целях обеспечения реализации ПООП  в Организации для участников образовательных отношений должны создаваться </a:t>
            </a:r>
            <a:r>
              <a:rPr lang="ru-RU" b="1" dirty="0" smtClean="0">
                <a:solidFill>
                  <a:srgbClr val="002060"/>
                </a:solidFill>
              </a:rPr>
              <a:t>условия, обеспечивающие возможность: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..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формирования функциональной грамотности </a:t>
            </a:r>
            <a:r>
              <a:rPr lang="ru-RU" dirty="0" smtClean="0">
                <a:solidFill>
                  <a:srgbClr val="002060"/>
                </a:solidFill>
              </a:rPr>
              <a:t>обучающихся (способности решать учебные задачи и жизненные проблемные ситуации на основе сформированных предметных, метапредметных и универсальных способов деятельности), включающей овладение ключевыми компетенциями, составляющими основу дальнейшего успешного образования и ориентации в мире профессий;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…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формирования у обучающихся </a:t>
            </a:r>
            <a:r>
              <a:rPr lang="ru-RU" b="1" dirty="0" smtClean="0">
                <a:solidFill>
                  <a:srgbClr val="002060"/>
                </a:solidFill>
              </a:rPr>
              <a:t>экологической грамотности</a:t>
            </a:r>
            <a:r>
              <a:rPr lang="ru-RU" dirty="0" smtClean="0">
                <a:solidFill>
                  <a:srgbClr val="002060"/>
                </a:solidFill>
              </a:rPr>
              <a:t>, навыков здорового и безопасного для человека и окружающей его среды образа жизни;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285720" y="500042"/>
            <a:ext cx="857256" cy="44267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ФГОС</a:t>
            </a:r>
            <a:endParaRPr lang="ru-RU" sz="1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IV. Требования к результатам освоения программы</a:t>
            </a:r>
            <a:endParaRPr lang="ru-RU" sz="2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одержимое 48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564360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43. </a:t>
            </a:r>
            <a:r>
              <a:rPr lang="ru-RU" b="1" dirty="0" err="1" smtClean="0">
                <a:solidFill>
                  <a:srgbClr val="002060"/>
                </a:solidFill>
              </a:rPr>
              <a:t>Метапредметные</a:t>
            </a:r>
            <a:r>
              <a:rPr lang="ru-RU" b="1" dirty="0" smtClean="0">
                <a:solidFill>
                  <a:srgbClr val="002060"/>
                </a:solidFill>
              </a:rPr>
              <a:t> результаты освоения программы основного общего образования, в том числе адаптированной, должны отражать: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43.1. Овладение универсальными учебными познавательными действиями: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1) базовые логические действия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2) базовые исследовательские действия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3) работа с информацией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43.2. Овладение универсальными учебными коммуникативными действиями: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1) общение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2) совместная деятельность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43.3. Овладение универсальными учебными регулятивными действиями: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1) самоорганизация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2) самоконтроль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3) эмоциональный интеллект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4) принятие себя и других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500042"/>
            <a:ext cx="857256" cy="44267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ФГОС</a:t>
            </a:r>
            <a:endParaRPr lang="ru-RU" sz="1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IV. Требования к результатам освоения программы</a:t>
            </a:r>
            <a:endParaRPr lang="ru-RU" sz="2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одержимое 48"/>
          <p:cNvSpPr>
            <a:spLocks noGrp="1"/>
          </p:cNvSpPr>
          <p:nvPr>
            <p:ph idx="1"/>
          </p:nvPr>
        </p:nvSpPr>
        <p:spPr>
          <a:xfrm>
            <a:off x="785786" y="1500174"/>
            <a:ext cx="7572428" cy="321471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44. Предметные результаты </a:t>
            </a:r>
            <a:r>
              <a:rPr lang="ru-RU" dirty="0" smtClean="0">
                <a:solidFill>
                  <a:srgbClr val="002060"/>
                </a:solidFill>
              </a:rPr>
              <a:t>освоения программы основного общего образования с учетом специфики содержания предметных областей, включающих конкретные учебные предметы, </a:t>
            </a:r>
            <a:r>
              <a:rPr lang="ru-RU" b="1" dirty="0" smtClean="0">
                <a:solidFill>
                  <a:srgbClr val="002060"/>
                </a:solidFill>
              </a:rPr>
              <a:t>ориентированы на применение знаний, умений и навыков обучающимися в учебных ситуациях и реальных жизненных условиях, а также на успешное обучение на следующем уровне образования.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Детализация представлена в </a:t>
            </a:r>
            <a:r>
              <a:rPr lang="ru-RU" b="1" i="1" dirty="0" smtClean="0">
                <a:solidFill>
                  <a:srgbClr val="002060"/>
                </a:solidFill>
              </a:rPr>
              <a:t>Примерных рабочих программах по предметам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500042"/>
            <a:ext cx="857256" cy="44267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ФГОС</a:t>
            </a:r>
            <a:endParaRPr lang="ru-RU" sz="1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1500166" y="1214422"/>
            <a:ext cx="3143272" cy="30003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Функциональная грамотность: </a:t>
            </a: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как учить?</a:t>
            </a:r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28" y="928670"/>
            <a:ext cx="3714776" cy="55007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Стимулирование собственной деятельности ученика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Мотивирующая образовательная среда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Обучение через исследование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Оценивание для обучения (обратная связь)</a:t>
            </a:r>
          </a:p>
          <a:p>
            <a:r>
              <a:rPr lang="ru-RU" sz="2000" dirty="0" err="1" smtClean="0">
                <a:solidFill>
                  <a:srgbClr val="002060"/>
                </a:solidFill>
              </a:rPr>
              <a:t>Персонализованное</a:t>
            </a:r>
            <a:r>
              <a:rPr lang="ru-RU" sz="2000" dirty="0" smtClean="0">
                <a:solidFill>
                  <a:srgbClr val="002060"/>
                </a:solidFill>
              </a:rPr>
              <a:t> обучение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Учебные задачи </a:t>
            </a:r>
            <a:r>
              <a:rPr lang="ru-RU" sz="2000" dirty="0" err="1" smtClean="0">
                <a:solidFill>
                  <a:srgbClr val="002060"/>
                </a:solidFill>
              </a:rPr>
              <a:t>релевантны</a:t>
            </a:r>
            <a:r>
              <a:rPr lang="ru-RU" sz="2000" dirty="0" smtClean="0">
                <a:solidFill>
                  <a:srgbClr val="002060"/>
                </a:solidFill>
              </a:rPr>
              <a:t> реальному опыту ученика, актуальны для него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Проектное обучение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642910" y="1214422"/>
            <a:ext cx="3786214" cy="4798488"/>
            <a:chOff x="357158" y="1285860"/>
            <a:chExt cx="4071966" cy="4798488"/>
          </a:xfrm>
        </p:grpSpPr>
        <p:sp>
          <p:nvSpPr>
            <p:cNvPr id="8" name="TextBox 7"/>
            <p:cNvSpPr txBox="1"/>
            <p:nvPr/>
          </p:nvSpPr>
          <p:spPr>
            <a:xfrm>
              <a:off x="357158" y="5715016"/>
              <a:ext cx="2357454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ЗНАНИЕ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85786" y="4786322"/>
              <a:ext cx="2286016" cy="369332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ПОНИМАНИЕ 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14414" y="3929066"/>
              <a:ext cx="2214578" cy="369332"/>
            </a:xfrm>
            <a:prstGeom prst="rect">
              <a:avLst/>
            </a:prstGeom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ПРИМЕНЕНИЕ  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00166" y="3071810"/>
              <a:ext cx="2214578" cy="369332"/>
            </a:xfrm>
            <a:prstGeom prst="rect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АНАЛИЗ</a:t>
              </a: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57356" y="2214554"/>
              <a:ext cx="2214578" cy="369332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ОЦЕНКА</a:t>
              </a:r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14546" y="1285860"/>
              <a:ext cx="2214578" cy="369332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СОЗДАНИЕ</a:t>
              </a:r>
              <a:endParaRPr lang="ru-RU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42844" y="2571744"/>
            <a:ext cx="1115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ЦЕЛЬ: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2844" y="785794"/>
            <a:ext cx="1357322" cy="122586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ФГОС: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1400" dirty="0" smtClean="0"/>
              <a:t>Примерные рабочие программы</a:t>
            </a:r>
            <a:endParaRPr lang="ru-RU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3786182" y="3571876"/>
            <a:ext cx="642942" cy="51077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ФГ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654032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Обновлённые </a:t>
            </a:r>
            <a:r>
              <a:rPr lang="ru-RU" sz="2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ФГОС</a:t>
            </a:r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НОО и ФГОС ООО</a:t>
            </a:r>
            <a:r>
              <a:rPr lang="ru-RU" sz="22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обеспечивают: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285852" y="1000108"/>
          <a:ext cx="7286676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Группа 29"/>
          <p:cNvGrpSpPr/>
          <p:nvPr/>
        </p:nvGrpSpPr>
        <p:grpSpPr>
          <a:xfrm>
            <a:off x="500034" y="1500174"/>
            <a:ext cx="505099" cy="4209650"/>
            <a:chOff x="500034" y="1500174"/>
            <a:chExt cx="505099" cy="4209650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500034" y="1500174"/>
              <a:ext cx="505099" cy="4209650"/>
              <a:chOff x="357158" y="1571612"/>
              <a:chExt cx="505099" cy="4209650"/>
            </a:xfrm>
          </p:grpSpPr>
          <p:sp>
            <p:nvSpPr>
              <p:cNvPr id="7" name="Google Shape;9914;p64"/>
              <p:cNvSpPr/>
              <p:nvPr/>
            </p:nvSpPr>
            <p:spPr>
              <a:xfrm>
                <a:off x="357158" y="1571612"/>
                <a:ext cx="500066" cy="428628"/>
              </a:xfrm>
              <a:custGeom>
                <a:avLst/>
                <a:gdLst/>
                <a:ahLst/>
                <a:cxnLst/>
                <a:rect l="l" t="t" r="r" b="b"/>
                <a:pathLst>
                  <a:path w="11967" h="9809" extrusionOk="0">
                    <a:moveTo>
                      <a:pt x="8309" y="358"/>
                    </a:moveTo>
                    <a:cubicBezTo>
                      <a:pt x="8940" y="358"/>
                      <a:pt x="9663" y="469"/>
                      <a:pt x="10418" y="796"/>
                    </a:cubicBezTo>
                    <a:lnTo>
                      <a:pt x="10418" y="7796"/>
                    </a:lnTo>
                    <a:cubicBezTo>
                      <a:pt x="9723" y="7513"/>
                      <a:pt x="8997" y="7381"/>
                      <a:pt x="8289" y="7381"/>
                    </a:cubicBezTo>
                    <a:cubicBezTo>
                      <a:pt x="7542" y="7381"/>
                      <a:pt x="6816" y="7527"/>
                      <a:pt x="6168" y="7796"/>
                    </a:cubicBezTo>
                    <a:lnTo>
                      <a:pt x="6168" y="796"/>
                    </a:lnTo>
                    <a:cubicBezTo>
                      <a:pt x="6430" y="676"/>
                      <a:pt x="7238" y="358"/>
                      <a:pt x="8309" y="358"/>
                    </a:cubicBezTo>
                    <a:close/>
                    <a:moveTo>
                      <a:pt x="3700" y="358"/>
                    </a:moveTo>
                    <a:cubicBezTo>
                      <a:pt x="4458" y="358"/>
                      <a:pt x="5191" y="513"/>
                      <a:pt x="5823" y="796"/>
                    </a:cubicBezTo>
                    <a:cubicBezTo>
                      <a:pt x="5811" y="1677"/>
                      <a:pt x="5811" y="6761"/>
                      <a:pt x="5811" y="7796"/>
                    </a:cubicBezTo>
                    <a:cubicBezTo>
                      <a:pt x="5418" y="7642"/>
                      <a:pt x="4656" y="7392"/>
                      <a:pt x="3668" y="7392"/>
                    </a:cubicBezTo>
                    <a:cubicBezTo>
                      <a:pt x="2929" y="7392"/>
                      <a:pt x="2215" y="7523"/>
                      <a:pt x="1548" y="7808"/>
                    </a:cubicBezTo>
                    <a:lnTo>
                      <a:pt x="1548" y="3867"/>
                    </a:lnTo>
                    <a:cubicBezTo>
                      <a:pt x="1548" y="3760"/>
                      <a:pt x="1477" y="3689"/>
                      <a:pt x="1370" y="3689"/>
                    </a:cubicBezTo>
                    <a:cubicBezTo>
                      <a:pt x="1262" y="3689"/>
                      <a:pt x="1191" y="3760"/>
                      <a:pt x="1191" y="3867"/>
                    </a:cubicBezTo>
                    <a:lnTo>
                      <a:pt x="1191" y="7987"/>
                    </a:lnTo>
                    <a:cubicBezTo>
                      <a:pt x="1191" y="8118"/>
                      <a:pt x="1298" y="8225"/>
                      <a:pt x="1429" y="8225"/>
                    </a:cubicBezTo>
                    <a:cubicBezTo>
                      <a:pt x="1465" y="8225"/>
                      <a:pt x="1489" y="8225"/>
                      <a:pt x="1524" y="8213"/>
                    </a:cubicBezTo>
                    <a:cubicBezTo>
                      <a:pt x="2203" y="7916"/>
                      <a:pt x="2917" y="7761"/>
                      <a:pt x="3656" y="7761"/>
                    </a:cubicBezTo>
                    <a:cubicBezTo>
                      <a:pt x="4715" y="7761"/>
                      <a:pt x="5537" y="8070"/>
                      <a:pt x="5799" y="8189"/>
                    </a:cubicBezTo>
                    <a:lnTo>
                      <a:pt x="5799" y="8606"/>
                    </a:lnTo>
                    <a:lnTo>
                      <a:pt x="417" y="8606"/>
                    </a:lnTo>
                    <a:cubicBezTo>
                      <a:pt x="381" y="8606"/>
                      <a:pt x="358" y="8582"/>
                      <a:pt x="358" y="8547"/>
                    </a:cubicBezTo>
                    <a:lnTo>
                      <a:pt x="358" y="1248"/>
                    </a:lnTo>
                    <a:cubicBezTo>
                      <a:pt x="358" y="1212"/>
                      <a:pt x="381" y="1188"/>
                      <a:pt x="417" y="1188"/>
                    </a:cubicBezTo>
                    <a:lnTo>
                      <a:pt x="1203" y="1188"/>
                    </a:lnTo>
                    <a:lnTo>
                      <a:pt x="1203" y="3153"/>
                    </a:lnTo>
                    <a:cubicBezTo>
                      <a:pt x="1203" y="3248"/>
                      <a:pt x="1274" y="3332"/>
                      <a:pt x="1382" y="3332"/>
                    </a:cubicBezTo>
                    <a:cubicBezTo>
                      <a:pt x="1489" y="3332"/>
                      <a:pt x="1560" y="3248"/>
                      <a:pt x="1560" y="3153"/>
                    </a:cubicBezTo>
                    <a:lnTo>
                      <a:pt x="1560" y="796"/>
                    </a:lnTo>
                    <a:cubicBezTo>
                      <a:pt x="2253" y="495"/>
                      <a:pt x="2987" y="358"/>
                      <a:pt x="3700" y="358"/>
                    </a:cubicBezTo>
                    <a:close/>
                    <a:moveTo>
                      <a:pt x="6608" y="7987"/>
                    </a:moveTo>
                    <a:lnTo>
                      <a:pt x="6608" y="9249"/>
                    </a:lnTo>
                    <a:lnTo>
                      <a:pt x="6501" y="9166"/>
                    </a:lnTo>
                    <a:cubicBezTo>
                      <a:pt x="6471" y="9136"/>
                      <a:pt x="6430" y="9121"/>
                      <a:pt x="6390" y="9121"/>
                    </a:cubicBezTo>
                    <a:cubicBezTo>
                      <a:pt x="6349" y="9121"/>
                      <a:pt x="6311" y="9136"/>
                      <a:pt x="6287" y="9166"/>
                    </a:cubicBezTo>
                    <a:lnTo>
                      <a:pt x="6168" y="9261"/>
                    </a:lnTo>
                    <a:lnTo>
                      <a:pt x="6168" y="8166"/>
                    </a:lnTo>
                    <a:cubicBezTo>
                      <a:pt x="6251" y="8118"/>
                      <a:pt x="6418" y="8058"/>
                      <a:pt x="6608" y="7987"/>
                    </a:cubicBezTo>
                    <a:close/>
                    <a:moveTo>
                      <a:pt x="8273" y="0"/>
                    </a:moveTo>
                    <a:cubicBezTo>
                      <a:pt x="7438" y="0"/>
                      <a:pt x="6643" y="178"/>
                      <a:pt x="5989" y="486"/>
                    </a:cubicBezTo>
                    <a:cubicBezTo>
                      <a:pt x="5715" y="367"/>
                      <a:pt x="4858" y="10"/>
                      <a:pt x="3668" y="10"/>
                    </a:cubicBezTo>
                    <a:cubicBezTo>
                      <a:pt x="2858" y="10"/>
                      <a:pt x="2072" y="176"/>
                      <a:pt x="1322" y="510"/>
                    </a:cubicBezTo>
                    <a:cubicBezTo>
                      <a:pt x="1143" y="593"/>
                      <a:pt x="1191" y="796"/>
                      <a:pt x="1191" y="843"/>
                    </a:cubicBezTo>
                    <a:lnTo>
                      <a:pt x="405" y="843"/>
                    </a:lnTo>
                    <a:cubicBezTo>
                      <a:pt x="179" y="843"/>
                      <a:pt x="0" y="1022"/>
                      <a:pt x="0" y="1248"/>
                    </a:cubicBezTo>
                    <a:lnTo>
                      <a:pt x="0" y="8535"/>
                    </a:lnTo>
                    <a:cubicBezTo>
                      <a:pt x="0" y="8761"/>
                      <a:pt x="179" y="8939"/>
                      <a:pt x="405" y="8939"/>
                    </a:cubicBezTo>
                    <a:lnTo>
                      <a:pt x="5811" y="8939"/>
                    </a:lnTo>
                    <a:lnTo>
                      <a:pt x="5811" y="9630"/>
                    </a:lnTo>
                    <a:cubicBezTo>
                      <a:pt x="5811" y="9740"/>
                      <a:pt x="5889" y="9808"/>
                      <a:pt x="5977" y="9808"/>
                    </a:cubicBezTo>
                    <a:cubicBezTo>
                      <a:pt x="6013" y="9808"/>
                      <a:pt x="6050" y="9797"/>
                      <a:pt x="6084" y="9773"/>
                    </a:cubicBezTo>
                    <a:lnTo>
                      <a:pt x="6382" y="9535"/>
                    </a:lnTo>
                    <a:cubicBezTo>
                      <a:pt x="6656" y="9737"/>
                      <a:pt x="6668" y="9809"/>
                      <a:pt x="6787" y="9809"/>
                    </a:cubicBezTo>
                    <a:cubicBezTo>
                      <a:pt x="6894" y="9809"/>
                      <a:pt x="6966" y="9737"/>
                      <a:pt x="6966" y="9630"/>
                    </a:cubicBezTo>
                    <a:lnTo>
                      <a:pt x="6966" y="8939"/>
                    </a:lnTo>
                    <a:lnTo>
                      <a:pt x="9335" y="8939"/>
                    </a:lnTo>
                    <a:cubicBezTo>
                      <a:pt x="9442" y="8939"/>
                      <a:pt x="9513" y="8856"/>
                      <a:pt x="9513" y="8761"/>
                    </a:cubicBezTo>
                    <a:cubicBezTo>
                      <a:pt x="9513" y="8654"/>
                      <a:pt x="9442" y="8582"/>
                      <a:pt x="9335" y="8582"/>
                    </a:cubicBezTo>
                    <a:lnTo>
                      <a:pt x="6966" y="8582"/>
                    </a:lnTo>
                    <a:lnTo>
                      <a:pt x="6966" y="7892"/>
                    </a:lnTo>
                    <a:cubicBezTo>
                      <a:pt x="7400" y="7783"/>
                      <a:pt x="7847" y="7728"/>
                      <a:pt x="8295" y="7728"/>
                    </a:cubicBezTo>
                    <a:cubicBezTo>
                      <a:pt x="9025" y="7728"/>
                      <a:pt x="9760" y="7875"/>
                      <a:pt x="10454" y="8177"/>
                    </a:cubicBezTo>
                    <a:cubicBezTo>
                      <a:pt x="10483" y="8192"/>
                      <a:pt x="10514" y="8199"/>
                      <a:pt x="10544" y="8199"/>
                    </a:cubicBezTo>
                    <a:cubicBezTo>
                      <a:pt x="10662" y="8199"/>
                      <a:pt x="10776" y="8096"/>
                      <a:pt x="10776" y="7963"/>
                    </a:cubicBezTo>
                    <a:lnTo>
                      <a:pt x="10776" y="1177"/>
                    </a:lnTo>
                    <a:lnTo>
                      <a:pt x="11561" y="1177"/>
                    </a:lnTo>
                    <a:cubicBezTo>
                      <a:pt x="11597" y="1177"/>
                      <a:pt x="11621" y="1212"/>
                      <a:pt x="11621" y="1236"/>
                    </a:cubicBezTo>
                    <a:lnTo>
                      <a:pt x="11621" y="8535"/>
                    </a:lnTo>
                    <a:cubicBezTo>
                      <a:pt x="11621" y="8570"/>
                      <a:pt x="11597" y="8594"/>
                      <a:pt x="11561" y="8594"/>
                    </a:cubicBezTo>
                    <a:lnTo>
                      <a:pt x="10049" y="8594"/>
                    </a:lnTo>
                    <a:cubicBezTo>
                      <a:pt x="9942" y="8594"/>
                      <a:pt x="9871" y="8666"/>
                      <a:pt x="9871" y="8773"/>
                    </a:cubicBezTo>
                    <a:cubicBezTo>
                      <a:pt x="9871" y="8880"/>
                      <a:pt x="9942" y="8951"/>
                      <a:pt x="10049" y="8951"/>
                    </a:cubicBezTo>
                    <a:lnTo>
                      <a:pt x="11561" y="8951"/>
                    </a:lnTo>
                    <a:cubicBezTo>
                      <a:pt x="11788" y="8951"/>
                      <a:pt x="11966" y="8773"/>
                      <a:pt x="11966" y="8547"/>
                    </a:cubicBezTo>
                    <a:lnTo>
                      <a:pt x="11966" y="1236"/>
                    </a:lnTo>
                    <a:cubicBezTo>
                      <a:pt x="11954" y="998"/>
                      <a:pt x="11776" y="831"/>
                      <a:pt x="11549" y="831"/>
                    </a:cubicBezTo>
                    <a:lnTo>
                      <a:pt x="10764" y="831"/>
                    </a:lnTo>
                    <a:cubicBezTo>
                      <a:pt x="10752" y="784"/>
                      <a:pt x="10811" y="581"/>
                      <a:pt x="10633" y="498"/>
                    </a:cubicBezTo>
                    <a:cubicBezTo>
                      <a:pt x="9864" y="154"/>
                      <a:pt x="9051" y="0"/>
                      <a:pt x="8273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chemeClr val="tx2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" name="Google Shape;9668;p64"/>
              <p:cNvGrpSpPr/>
              <p:nvPr/>
            </p:nvGrpSpPr>
            <p:grpSpPr>
              <a:xfrm>
                <a:off x="357158" y="4000504"/>
                <a:ext cx="505099" cy="428628"/>
                <a:chOff x="3513010" y="3816134"/>
                <a:chExt cx="362223" cy="361108"/>
              </a:xfrm>
            </p:grpSpPr>
            <p:sp>
              <p:nvSpPr>
                <p:cNvPr id="10" name="Google Shape;9669;p64"/>
                <p:cNvSpPr/>
                <p:nvPr/>
              </p:nvSpPr>
              <p:spPr>
                <a:xfrm>
                  <a:off x="3513010" y="3816134"/>
                  <a:ext cx="362223" cy="3611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71" h="11336" extrusionOk="0">
                      <a:moveTo>
                        <a:pt x="1381" y="346"/>
                      </a:moveTo>
                      <a:cubicBezTo>
                        <a:pt x="1846" y="358"/>
                        <a:pt x="2262" y="715"/>
                        <a:pt x="2358" y="1191"/>
                      </a:cubicBezTo>
                      <a:lnTo>
                        <a:pt x="1881" y="1191"/>
                      </a:lnTo>
                      <a:cubicBezTo>
                        <a:pt x="1786" y="1191"/>
                        <a:pt x="1715" y="1263"/>
                        <a:pt x="1715" y="1358"/>
                      </a:cubicBezTo>
                      <a:cubicBezTo>
                        <a:pt x="1715" y="1727"/>
                        <a:pt x="1417" y="2025"/>
                        <a:pt x="1048" y="2025"/>
                      </a:cubicBezTo>
                      <a:cubicBezTo>
                        <a:pt x="667" y="2025"/>
                        <a:pt x="369" y="1727"/>
                        <a:pt x="369" y="1358"/>
                      </a:cubicBezTo>
                      <a:cubicBezTo>
                        <a:pt x="369" y="798"/>
                        <a:pt x="822" y="346"/>
                        <a:pt x="1381" y="346"/>
                      </a:cubicBezTo>
                      <a:close/>
                      <a:moveTo>
                        <a:pt x="2358" y="1537"/>
                      </a:moveTo>
                      <a:lnTo>
                        <a:pt x="2358" y="2037"/>
                      </a:lnTo>
                      <a:lnTo>
                        <a:pt x="1774" y="2037"/>
                      </a:lnTo>
                      <a:cubicBezTo>
                        <a:pt x="1893" y="1906"/>
                        <a:pt x="1977" y="1727"/>
                        <a:pt x="2012" y="1537"/>
                      </a:cubicBezTo>
                      <a:close/>
                      <a:moveTo>
                        <a:pt x="9109" y="4489"/>
                      </a:moveTo>
                      <a:lnTo>
                        <a:pt x="9109" y="4489"/>
                      </a:lnTo>
                      <a:cubicBezTo>
                        <a:pt x="8739" y="5049"/>
                        <a:pt x="8287" y="5585"/>
                        <a:pt x="7787" y="6085"/>
                      </a:cubicBezTo>
                      <a:cubicBezTo>
                        <a:pt x="7275" y="6597"/>
                        <a:pt x="6739" y="7037"/>
                        <a:pt x="6192" y="7406"/>
                      </a:cubicBezTo>
                      <a:cubicBezTo>
                        <a:pt x="6584" y="6859"/>
                        <a:pt x="7013" y="6323"/>
                        <a:pt x="7513" y="5823"/>
                      </a:cubicBezTo>
                      <a:cubicBezTo>
                        <a:pt x="8025" y="5311"/>
                        <a:pt x="8561" y="4870"/>
                        <a:pt x="9109" y="4489"/>
                      </a:cubicBezTo>
                      <a:close/>
                      <a:moveTo>
                        <a:pt x="4036" y="9359"/>
                      </a:moveTo>
                      <a:cubicBezTo>
                        <a:pt x="4346" y="9359"/>
                        <a:pt x="4620" y="9573"/>
                        <a:pt x="4691" y="9871"/>
                      </a:cubicBezTo>
                      <a:lnTo>
                        <a:pt x="3382" y="9871"/>
                      </a:lnTo>
                      <a:cubicBezTo>
                        <a:pt x="3453" y="9573"/>
                        <a:pt x="3727" y="9359"/>
                        <a:pt x="4036" y="9359"/>
                      </a:cubicBezTo>
                      <a:close/>
                      <a:moveTo>
                        <a:pt x="10359" y="9359"/>
                      </a:moveTo>
                      <a:cubicBezTo>
                        <a:pt x="10728" y="9359"/>
                        <a:pt x="11025" y="9657"/>
                        <a:pt x="11025" y="10026"/>
                      </a:cubicBezTo>
                      <a:cubicBezTo>
                        <a:pt x="11025" y="10597"/>
                        <a:pt x="10585" y="11038"/>
                        <a:pt x="10037" y="11038"/>
                      </a:cubicBezTo>
                      <a:lnTo>
                        <a:pt x="4584" y="11038"/>
                      </a:lnTo>
                      <a:cubicBezTo>
                        <a:pt x="4870" y="10788"/>
                        <a:pt x="5037" y="10431"/>
                        <a:pt x="5037" y="10026"/>
                      </a:cubicBezTo>
                      <a:cubicBezTo>
                        <a:pt x="5037" y="9776"/>
                        <a:pt x="4929" y="9538"/>
                        <a:pt x="4775" y="9359"/>
                      </a:cubicBezTo>
                      <a:close/>
                      <a:moveTo>
                        <a:pt x="1346" y="1"/>
                      </a:moveTo>
                      <a:cubicBezTo>
                        <a:pt x="596" y="1"/>
                        <a:pt x="0" y="596"/>
                        <a:pt x="0" y="1334"/>
                      </a:cubicBezTo>
                      <a:cubicBezTo>
                        <a:pt x="0" y="1906"/>
                        <a:pt x="465" y="2346"/>
                        <a:pt x="1012" y="2346"/>
                      </a:cubicBezTo>
                      <a:lnTo>
                        <a:pt x="2358" y="2346"/>
                      </a:lnTo>
                      <a:lnTo>
                        <a:pt x="2358" y="7514"/>
                      </a:lnTo>
                      <a:cubicBezTo>
                        <a:pt x="2358" y="7609"/>
                        <a:pt x="2429" y="7680"/>
                        <a:pt x="2512" y="7680"/>
                      </a:cubicBezTo>
                      <a:cubicBezTo>
                        <a:pt x="2608" y="7680"/>
                        <a:pt x="2679" y="7609"/>
                        <a:pt x="2679" y="7514"/>
                      </a:cubicBezTo>
                      <a:lnTo>
                        <a:pt x="2679" y="1334"/>
                      </a:lnTo>
                      <a:cubicBezTo>
                        <a:pt x="2679" y="929"/>
                        <a:pt x="2501" y="572"/>
                        <a:pt x="2239" y="322"/>
                      </a:cubicBezTo>
                      <a:lnTo>
                        <a:pt x="7680" y="322"/>
                      </a:lnTo>
                      <a:cubicBezTo>
                        <a:pt x="8227" y="322"/>
                        <a:pt x="8680" y="775"/>
                        <a:pt x="8680" y="1334"/>
                      </a:cubicBezTo>
                      <a:lnTo>
                        <a:pt x="8680" y="2870"/>
                      </a:lnTo>
                      <a:cubicBezTo>
                        <a:pt x="8192" y="3108"/>
                        <a:pt x="7739" y="3430"/>
                        <a:pt x="7358" y="3811"/>
                      </a:cubicBezTo>
                      <a:cubicBezTo>
                        <a:pt x="6549" y="4608"/>
                        <a:pt x="6537" y="5192"/>
                        <a:pt x="6525" y="6144"/>
                      </a:cubicBezTo>
                      <a:lnTo>
                        <a:pt x="6525" y="6394"/>
                      </a:lnTo>
                      <a:cubicBezTo>
                        <a:pt x="6132" y="6859"/>
                        <a:pt x="5811" y="7347"/>
                        <a:pt x="5513" y="7847"/>
                      </a:cubicBezTo>
                      <a:cubicBezTo>
                        <a:pt x="5465" y="7907"/>
                        <a:pt x="5477" y="7990"/>
                        <a:pt x="5537" y="8049"/>
                      </a:cubicBezTo>
                      <a:cubicBezTo>
                        <a:pt x="5572" y="8085"/>
                        <a:pt x="5608" y="8097"/>
                        <a:pt x="5656" y="8097"/>
                      </a:cubicBezTo>
                      <a:cubicBezTo>
                        <a:pt x="5691" y="8097"/>
                        <a:pt x="5715" y="8097"/>
                        <a:pt x="5751" y="8061"/>
                      </a:cubicBezTo>
                      <a:cubicBezTo>
                        <a:pt x="6251" y="7776"/>
                        <a:pt x="6727" y="7442"/>
                        <a:pt x="7192" y="7049"/>
                      </a:cubicBezTo>
                      <a:lnTo>
                        <a:pt x="7442" y="7049"/>
                      </a:lnTo>
                      <a:cubicBezTo>
                        <a:pt x="7930" y="7037"/>
                        <a:pt x="8323" y="7037"/>
                        <a:pt x="8692" y="6918"/>
                      </a:cubicBezTo>
                      <a:lnTo>
                        <a:pt x="8692" y="9002"/>
                      </a:lnTo>
                      <a:lnTo>
                        <a:pt x="4036" y="9002"/>
                      </a:lnTo>
                      <a:cubicBezTo>
                        <a:pt x="3465" y="9002"/>
                        <a:pt x="3024" y="9466"/>
                        <a:pt x="3024" y="10014"/>
                      </a:cubicBezTo>
                      <a:cubicBezTo>
                        <a:pt x="3024" y="10097"/>
                        <a:pt x="3096" y="10181"/>
                        <a:pt x="3191" y="10181"/>
                      </a:cubicBezTo>
                      <a:lnTo>
                        <a:pt x="4691" y="10181"/>
                      </a:lnTo>
                      <a:cubicBezTo>
                        <a:pt x="4620" y="10657"/>
                        <a:pt x="4203" y="11014"/>
                        <a:pt x="3691" y="11014"/>
                      </a:cubicBezTo>
                      <a:cubicBezTo>
                        <a:pt x="3144" y="11014"/>
                        <a:pt x="2679" y="10562"/>
                        <a:pt x="2679" y="10002"/>
                      </a:cubicBezTo>
                      <a:lnTo>
                        <a:pt x="2679" y="8168"/>
                      </a:lnTo>
                      <a:cubicBezTo>
                        <a:pt x="2679" y="8085"/>
                        <a:pt x="2608" y="8002"/>
                        <a:pt x="2512" y="8002"/>
                      </a:cubicBezTo>
                      <a:cubicBezTo>
                        <a:pt x="2429" y="8002"/>
                        <a:pt x="2358" y="8085"/>
                        <a:pt x="2358" y="8168"/>
                      </a:cubicBezTo>
                      <a:lnTo>
                        <a:pt x="2358" y="10002"/>
                      </a:lnTo>
                      <a:cubicBezTo>
                        <a:pt x="2358" y="10740"/>
                        <a:pt x="2953" y="11335"/>
                        <a:pt x="3691" y="11335"/>
                      </a:cubicBezTo>
                      <a:lnTo>
                        <a:pt x="10013" y="11335"/>
                      </a:lnTo>
                      <a:cubicBezTo>
                        <a:pt x="10764" y="11335"/>
                        <a:pt x="11359" y="10740"/>
                        <a:pt x="11359" y="10002"/>
                      </a:cubicBezTo>
                      <a:cubicBezTo>
                        <a:pt x="11371" y="9478"/>
                        <a:pt x="10930" y="9038"/>
                        <a:pt x="10359" y="9038"/>
                      </a:cubicBezTo>
                      <a:lnTo>
                        <a:pt x="9025" y="9038"/>
                      </a:lnTo>
                      <a:lnTo>
                        <a:pt x="9025" y="6811"/>
                      </a:lnTo>
                      <a:cubicBezTo>
                        <a:pt x="9263" y="6692"/>
                        <a:pt x="9513" y="6513"/>
                        <a:pt x="9775" y="6252"/>
                      </a:cubicBezTo>
                      <a:cubicBezTo>
                        <a:pt x="10013" y="6013"/>
                        <a:pt x="10228" y="5763"/>
                        <a:pt x="10406" y="5478"/>
                      </a:cubicBezTo>
                      <a:cubicBezTo>
                        <a:pt x="10430" y="5430"/>
                        <a:pt x="10430" y="5370"/>
                        <a:pt x="10418" y="5311"/>
                      </a:cubicBezTo>
                      <a:cubicBezTo>
                        <a:pt x="10394" y="5251"/>
                        <a:pt x="10347" y="5228"/>
                        <a:pt x="10299" y="5204"/>
                      </a:cubicBezTo>
                      <a:lnTo>
                        <a:pt x="9894" y="5132"/>
                      </a:lnTo>
                      <a:cubicBezTo>
                        <a:pt x="10728" y="4489"/>
                        <a:pt x="11264" y="3525"/>
                        <a:pt x="11323" y="2465"/>
                      </a:cubicBezTo>
                      <a:lnTo>
                        <a:pt x="11323" y="2453"/>
                      </a:lnTo>
                      <a:cubicBezTo>
                        <a:pt x="11323" y="2406"/>
                        <a:pt x="11311" y="2358"/>
                        <a:pt x="11287" y="2322"/>
                      </a:cubicBezTo>
                      <a:cubicBezTo>
                        <a:pt x="11252" y="2287"/>
                        <a:pt x="11204" y="2275"/>
                        <a:pt x="11145" y="2275"/>
                      </a:cubicBezTo>
                      <a:cubicBezTo>
                        <a:pt x="10764" y="2311"/>
                        <a:pt x="10394" y="2346"/>
                        <a:pt x="10037" y="2430"/>
                      </a:cubicBezTo>
                      <a:cubicBezTo>
                        <a:pt x="9942" y="2442"/>
                        <a:pt x="9882" y="2525"/>
                        <a:pt x="9894" y="2620"/>
                      </a:cubicBezTo>
                      <a:cubicBezTo>
                        <a:pt x="9916" y="2696"/>
                        <a:pt x="9988" y="2753"/>
                        <a:pt x="10073" y="2753"/>
                      </a:cubicBezTo>
                      <a:cubicBezTo>
                        <a:pt x="10080" y="2753"/>
                        <a:pt x="10089" y="2752"/>
                        <a:pt x="10097" y="2751"/>
                      </a:cubicBezTo>
                      <a:cubicBezTo>
                        <a:pt x="10371" y="2692"/>
                        <a:pt x="10656" y="2644"/>
                        <a:pt x="10966" y="2620"/>
                      </a:cubicBezTo>
                      <a:lnTo>
                        <a:pt x="10966" y="2620"/>
                      </a:lnTo>
                      <a:cubicBezTo>
                        <a:pt x="10847" y="3632"/>
                        <a:pt x="10275" y="4537"/>
                        <a:pt x="9382" y="5073"/>
                      </a:cubicBezTo>
                      <a:lnTo>
                        <a:pt x="9359" y="5085"/>
                      </a:lnTo>
                      <a:cubicBezTo>
                        <a:pt x="9299" y="5120"/>
                        <a:pt x="9275" y="5192"/>
                        <a:pt x="9287" y="5263"/>
                      </a:cubicBezTo>
                      <a:cubicBezTo>
                        <a:pt x="9299" y="5347"/>
                        <a:pt x="9359" y="5382"/>
                        <a:pt x="9418" y="5406"/>
                      </a:cubicBezTo>
                      <a:lnTo>
                        <a:pt x="9978" y="5490"/>
                      </a:lnTo>
                      <a:cubicBezTo>
                        <a:pt x="9835" y="5668"/>
                        <a:pt x="9692" y="5847"/>
                        <a:pt x="9525" y="6002"/>
                      </a:cubicBezTo>
                      <a:cubicBezTo>
                        <a:pt x="8870" y="6656"/>
                        <a:pt x="8406" y="6716"/>
                        <a:pt x="7573" y="6728"/>
                      </a:cubicBezTo>
                      <a:cubicBezTo>
                        <a:pt x="7727" y="6597"/>
                        <a:pt x="7870" y="6454"/>
                        <a:pt x="8013" y="6311"/>
                      </a:cubicBezTo>
                      <a:cubicBezTo>
                        <a:pt x="8728" y="5597"/>
                        <a:pt x="9299" y="4835"/>
                        <a:pt x="9775" y="4037"/>
                      </a:cubicBezTo>
                      <a:cubicBezTo>
                        <a:pt x="9823" y="3977"/>
                        <a:pt x="9811" y="3882"/>
                        <a:pt x="9751" y="3823"/>
                      </a:cubicBezTo>
                      <a:cubicBezTo>
                        <a:pt x="9718" y="3789"/>
                        <a:pt x="9681" y="3774"/>
                        <a:pt x="9639" y="3774"/>
                      </a:cubicBezTo>
                      <a:cubicBezTo>
                        <a:pt x="9608" y="3774"/>
                        <a:pt x="9574" y="3783"/>
                        <a:pt x="9537" y="3799"/>
                      </a:cubicBezTo>
                      <a:cubicBezTo>
                        <a:pt x="8739" y="4251"/>
                        <a:pt x="7966" y="4847"/>
                        <a:pt x="7263" y="5561"/>
                      </a:cubicBezTo>
                      <a:cubicBezTo>
                        <a:pt x="7120" y="5716"/>
                        <a:pt x="6977" y="5847"/>
                        <a:pt x="6846" y="6002"/>
                      </a:cubicBezTo>
                      <a:cubicBezTo>
                        <a:pt x="6882" y="5168"/>
                        <a:pt x="6918" y="4704"/>
                        <a:pt x="7573" y="4049"/>
                      </a:cubicBezTo>
                      <a:cubicBezTo>
                        <a:pt x="8085" y="3537"/>
                        <a:pt x="8728" y="3156"/>
                        <a:pt x="9454" y="2906"/>
                      </a:cubicBezTo>
                      <a:cubicBezTo>
                        <a:pt x="9537" y="2870"/>
                        <a:pt x="9585" y="2787"/>
                        <a:pt x="9561" y="2692"/>
                      </a:cubicBezTo>
                      <a:cubicBezTo>
                        <a:pt x="9531" y="2623"/>
                        <a:pt x="9470" y="2578"/>
                        <a:pt x="9395" y="2578"/>
                      </a:cubicBezTo>
                      <a:cubicBezTo>
                        <a:pt x="9379" y="2578"/>
                        <a:pt x="9363" y="2580"/>
                        <a:pt x="9347" y="2584"/>
                      </a:cubicBezTo>
                      <a:cubicBezTo>
                        <a:pt x="9228" y="2632"/>
                        <a:pt x="9109" y="2680"/>
                        <a:pt x="9001" y="2715"/>
                      </a:cubicBezTo>
                      <a:lnTo>
                        <a:pt x="9001" y="1334"/>
                      </a:lnTo>
                      <a:cubicBezTo>
                        <a:pt x="9001" y="596"/>
                        <a:pt x="8406" y="1"/>
                        <a:pt x="7668" y="1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solidFill>
                    <a:srgbClr val="00B0F0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" name="Google Shape;9670;p64"/>
                <p:cNvSpPr/>
                <p:nvPr/>
              </p:nvSpPr>
              <p:spPr>
                <a:xfrm>
                  <a:off x="3618450" y="3879112"/>
                  <a:ext cx="157045" cy="24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30" h="775" extrusionOk="0">
                      <a:moveTo>
                        <a:pt x="155" y="0"/>
                      </a:moveTo>
                      <a:cubicBezTo>
                        <a:pt x="72" y="0"/>
                        <a:pt x="0" y="72"/>
                        <a:pt x="0" y="167"/>
                      </a:cubicBezTo>
                      <a:cubicBezTo>
                        <a:pt x="0" y="250"/>
                        <a:pt x="72" y="334"/>
                        <a:pt x="155" y="334"/>
                      </a:cubicBezTo>
                      <a:cubicBezTo>
                        <a:pt x="322" y="334"/>
                        <a:pt x="381" y="405"/>
                        <a:pt x="500" y="512"/>
                      </a:cubicBezTo>
                      <a:cubicBezTo>
                        <a:pt x="619" y="631"/>
                        <a:pt x="786" y="774"/>
                        <a:pt x="1084" y="774"/>
                      </a:cubicBezTo>
                      <a:cubicBezTo>
                        <a:pt x="1381" y="774"/>
                        <a:pt x="1524" y="631"/>
                        <a:pt x="1667" y="512"/>
                      </a:cubicBezTo>
                      <a:cubicBezTo>
                        <a:pt x="1762" y="405"/>
                        <a:pt x="1846" y="334"/>
                        <a:pt x="2000" y="334"/>
                      </a:cubicBezTo>
                      <a:cubicBezTo>
                        <a:pt x="2167" y="334"/>
                        <a:pt x="2227" y="405"/>
                        <a:pt x="2346" y="512"/>
                      </a:cubicBezTo>
                      <a:cubicBezTo>
                        <a:pt x="2465" y="631"/>
                        <a:pt x="2631" y="774"/>
                        <a:pt x="2929" y="774"/>
                      </a:cubicBezTo>
                      <a:cubicBezTo>
                        <a:pt x="3227" y="774"/>
                        <a:pt x="3370" y="631"/>
                        <a:pt x="3501" y="512"/>
                      </a:cubicBezTo>
                      <a:cubicBezTo>
                        <a:pt x="3608" y="405"/>
                        <a:pt x="3679" y="334"/>
                        <a:pt x="3846" y="334"/>
                      </a:cubicBezTo>
                      <a:cubicBezTo>
                        <a:pt x="4013" y="334"/>
                        <a:pt x="4072" y="405"/>
                        <a:pt x="4191" y="512"/>
                      </a:cubicBezTo>
                      <a:cubicBezTo>
                        <a:pt x="4310" y="631"/>
                        <a:pt x="4477" y="774"/>
                        <a:pt x="4775" y="774"/>
                      </a:cubicBezTo>
                      <a:cubicBezTo>
                        <a:pt x="4858" y="774"/>
                        <a:pt x="4929" y="703"/>
                        <a:pt x="4929" y="607"/>
                      </a:cubicBezTo>
                      <a:cubicBezTo>
                        <a:pt x="4929" y="524"/>
                        <a:pt x="4858" y="453"/>
                        <a:pt x="4775" y="453"/>
                      </a:cubicBezTo>
                      <a:cubicBezTo>
                        <a:pt x="4608" y="453"/>
                        <a:pt x="4548" y="369"/>
                        <a:pt x="4429" y="274"/>
                      </a:cubicBezTo>
                      <a:cubicBezTo>
                        <a:pt x="4310" y="155"/>
                        <a:pt x="4144" y="0"/>
                        <a:pt x="3846" y="0"/>
                      </a:cubicBezTo>
                      <a:cubicBezTo>
                        <a:pt x="3548" y="0"/>
                        <a:pt x="3405" y="155"/>
                        <a:pt x="3263" y="274"/>
                      </a:cubicBezTo>
                      <a:cubicBezTo>
                        <a:pt x="3167" y="369"/>
                        <a:pt x="3084" y="453"/>
                        <a:pt x="2929" y="453"/>
                      </a:cubicBezTo>
                      <a:cubicBezTo>
                        <a:pt x="2762" y="453"/>
                        <a:pt x="2703" y="369"/>
                        <a:pt x="2584" y="274"/>
                      </a:cubicBezTo>
                      <a:cubicBezTo>
                        <a:pt x="2465" y="155"/>
                        <a:pt x="2298" y="0"/>
                        <a:pt x="2000" y="0"/>
                      </a:cubicBezTo>
                      <a:cubicBezTo>
                        <a:pt x="1703" y="0"/>
                        <a:pt x="1560" y="155"/>
                        <a:pt x="1417" y="274"/>
                      </a:cubicBezTo>
                      <a:cubicBezTo>
                        <a:pt x="1322" y="369"/>
                        <a:pt x="1238" y="453"/>
                        <a:pt x="1084" y="453"/>
                      </a:cubicBezTo>
                      <a:cubicBezTo>
                        <a:pt x="917" y="453"/>
                        <a:pt x="857" y="369"/>
                        <a:pt x="738" y="274"/>
                      </a:cubicBezTo>
                      <a:cubicBezTo>
                        <a:pt x="619" y="155"/>
                        <a:pt x="453" y="0"/>
                        <a:pt x="155" y="0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" name="Google Shape;9671;p64"/>
                <p:cNvSpPr/>
                <p:nvPr/>
              </p:nvSpPr>
              <p:spPr>
                <a:xfrm>
                  <a:off x="3618450" y="3921192"/>
                  <a:ext cx="127834" cy="24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13" h="775" extrusionOk="0">
                      <a:moveTo>
                        <a:pt x="155" y="1"/>
                      </a:moveTo>
                      <a:cubicBezTo>
                        <a:pt x="72" y="1"/>
                        <a:pt x="0" y="84"/>
                        <a:pt x="0" y="167"/>
                      </a:cubicBezTo>
                      <a:cubicBezTo>
                        <a:pt x="0" y="263"/>
                        <a:pt x="72" y="334"/>
                        <a:pt x="155" y="334"/>
                      </a:cubicBezTo>
                      <a:cubicBezTo>
                        <a:pt x="322" y="334"/>
                        <a:pt x="381" y="406"/>
                        <a:pt x="500" y="513"/>
                      </a:cubicBezTo>
                      <a:cubicBezTo>
                        <a:pt x="619" y="632"/>
                        <a:pt x="786" y="775"/>
                        <a:pt x="1084" y="775"/>
                      </a:cubicBezTo>
                      <a:cubicBezTo>
                        <a:pt x="1381" y="775"/>
                        <a:pt x="1524" y="632"/>
                        <a:pt x="1667" y="513"/>
                      </a:cubicBezTo>
                      <a:cubicBezTo>
                        <a:pt x="1762" y="406"/>
                        <a:pt x="1846" y="334"/>
                        <a:pt x="2000" y="334"/>
                      </a:cubicBezTo>
                      <a:cubicBezTo>
                        <a:pt x="2167" y="334"/>
                        <a:pt x="2227" y="406"/>
                        <a:pt x="2346" y="513"/>
                      </a:cubicBezTo>
                      <a:cubicBezTo>
                        <a:pt x="2465" y="632"/>
                        <a:pt x="2631" y="775"/>
                        <a:pt x="2929" y="775"/>
                      </a:cubicBezTo>
                      <a:cubicBezTo>
                        <a:pt x="3227" y="775"/>
                        <a:pt x="3370" y="632"/>
                        <a:pt x="3501" y="513"/>
                      </a:cubicBezTo>
                      <a:cubicBezTo>
                        <a:pt x="3608" y="406"/>
                        <a:pt x="3679" y="334"/>
                        <a:pt x="3846" y="334"/>
                      </a:cubicBezTo>
                      <a:cubicBezTo>
                        <a:pt x="3941" y="334"/>
                        <a:pt x="4013" y="263"/>
                        <a:pt x="4013" y="167"/>
                      </a:cubicBezTo>
                      <a:cubicBezTo>
                        <a:pt x="4013" y="84"/>
                        <a:pt x="3941" y="1"/>
                        <a:pt x="3846" y="1"/>
                      </a:cubicBezTo>
                      <a:cubicBezTo>
                        <a:pt x="3548" y="1"/>
                        <a:pt x="3405" y="156"/>
                        <a:pt x="3263" y="275"/>
                      </a:cubicBezTo>
                      <a:cubicBezTo>
                        <a:pt x="3167" y="382"/>
                        <a:pt x="3084" y="453"/>
                        <a:pt x="2929" y="453"/>
                      </a:cubicBezTo>
                      <a:cubicBezTo>
                        <a:pt x="2762" y="453"/>
                        <a:pt x="2703" y="382"/>
                        <a:pt x="2584" y="275"/>
                      </a:cubicBezTo>
                      <a:cubicBezTo>
                        <a:pt x="2465" y="156"/>
                        <a:pt x="2298" y="1"/>
                        <a:pt x="2000" y="1"/>
                      </a:cubicBezTo>
                      <a:cubicBezTo>
                        <a:pt x="1703" y="1"/>
                        <a:pt x="1560" y="156"/>
                        <a:pt x="1417" y="275"/>
                      </a:cubicBezTo>
                      <a:cubicBezTo>
                        <a:pt x="1322" y="382"/>
                        <a:pt x="1238" y="453"/>
                        <a:pt x="1084" y="453"/>
                      </a:cubicBezTo>
                      <a:cubicBezTo>
                        <a:pt x="917" y="453"/>
                        <a:pt x="857" y="382"/>
                        <a:pt x="738" y="275"/>
                      </a:cubicBezTo>
                      <a:cubicBezTo>
                        <a:pt x="619" y="156"/>
                        <a:pt x="453" y="1"/>
                        <a:pt x="155" y="1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" name="Google Shape;9672;p64"/>
                <p:cNvSpPr/>
                <p:nvPr/>
              </p:nvSpPr>
              <p:spPr>
                <a:xfrm>
                  <a:off x="3617304" y="3962922"/>
                  <a:ext cx="98655" cy="24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97" h="775" extrusionOk="0">
                      <a:moveTo>
                        <a:pt x="167" y="0"/>
                      </a:moveTo>
                      <a:cubicBezTo>
                        <a:pt x="72" y="0"/>
                        <a:pt x="0" y="84"/>
                        <a:pt x="0" y="167"/>
                      </a:cubicBezTo>
                      <a:cubicBezTo>
                        <a:pt x="0" y="262"/>
                        <a:pt x="72" y="334"/>
                        <a:pt x="167" y="334"/>
                      </a:cubicBezTo>
                      <a:cubicBezTo>
                        <a:pt x="334" y="334"/>
                        <a:pt x="393" y="405"/>
                        <a:pt x="512" y="512"/>
                      </a:cubicBezTo>
                      <a:cubicBezTo>
                        <a:pt x="632" y="632"/>
                        <a:pt x="786" y="774"/>
                        <a:pt x="1084" y="774"/>
                      </a:cubicBezTo>
                      <a:cubicBezTo>
                        <a:pt x="1382" y="774"/>
                        <a:pt x="1536" y="632"/>
                        <a:pt x="1667" y="512"/>
                      </a:cubicBezTo>
                      <a:cubicBezTo>
                        <a:pt x="1775" y="405"/>
                        <a:pt x="1846" y="334"/>
                        <a:pt x="2013" y="334"/>
                      </a:cubicBezTo>
                      <a:cubicBezTo>
                        <a:pt x="2179" y="334"/>
                        <a:pt x="2239" y="405"/>
                        <a:pt x="2358" y="512"/>
                      </a:cubicBezTo>
                      <a:cubicBezTo>
                        <a:pt x="2477" y="632"/>
                        <a:pt x="2632" y="774"/>
                        <a:pt x="2929" y="774"/>
                      </a:cubicBezTo>
                      <a:cubicBezTo>
                        <a:pt x="3025" y="774"/>
                        <a:pt x="3096" y="703"/>
                        <a:pt x="3096" y="620"/>
                      </a:cubicBezTo>
                      <a:cubicBezTo>
                        <a:pt x="3096" y="524"/>
                        <a:pt x="3025" y="453"/>
                        <a:pt x="2929" y="453"/>
                      </a:cubicBezTo>
                      <a:cubicBezTo>
                        <a:pt x="2775" y="441"/>
                        <a:pt x="2691" y="381"/>
                        <a:pt x="2596" y="274"/>
                      </a:cubicBezTo>
                      <a:cubicBezTo>
                        <a:pt x="2477" y="155"/>
                        <a:pt x="2310" y="0"/>
                        <a:pt x="2013" y="0"/>
                      </a:cubicBezTo>
                      <a:cubicBezTo>
                        <a:pt x="1715" y="0"/>
                        <a:pt x="1560" y="155"/>
                        <a:pt x="1429" y="274"/>
                      </a:cubicBezTo>
                      <a:cubicBezTo>
                        <a:pt x="1322" y="381"/>
                        <a:pt x="1251" y="453"/>
                        <a:pt x="1084" y="453"/>
                      </a:cubicBezTo>
                      <a:cubicBezTo>
                        <a:pt x="929" y="453"/>
                        <a:pt x="870" y="381"/>
                        <a:pt x="751" y="274"/>
                      </a:cubicBezTo>
                      <a:cubicBezTo>
                        <a:pt x="632" y="155"/>
                        <a:pt x="465" y="0"/>
                        <a:pt x="167" y="0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4" name="Прямая соединительная линия 13"/>
              <p:cNvCxnSpPr/>
              <p:nvPr/>
            </p:nvCxnSpPr>
            <p:spPr>
              <a:xfrm rot="5400000">
                <a:off x="357952" y="3499644"/>
                <a:ext cx="428628" cy="1588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rot="5400000">
                <a:off x="357952" y="2285198"/>
                <a:ext cx="428628" cy="1588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" name="Google Shape;9915;p64"/>
              <p:cNvGrpSpPr/>
              <p:nvPr/>
            </p:nvGrpSpPr>
            <p:grpSpPr>
              <a:xfrm>
                <a:off x="357158" y="5357826"/>
                <a:ext cx="500066" cy="423436"/>
                <a:chOff x="852385" y="1510916"/>
                <a:chExt cx="353145" cy="351998"/>
              </a:xfrm>
            </p:grpSpPr>
            <p:sp>
              <p:nvSpPr>
                <p:cNvPr id="18" name="Google Shape;9916;p64"/>
                <p:cNvSpPr/>
                <p:nvPr/>
              </p:nvSpPr>
              <p:spPr>
                <a:xfrm>
                  <a:off x="852385" y="1510916"/>
                  <a:ext cx="353145" cy="1877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86" h="5895" extrusionOk="0">
                      <a:moveTo>
                        <a:pt x="6145" y="334"/>
                      </a:moveTo>
                      <a:lnTo>
                        <a:pt x="6145" y="703"/>
                      </a:lnTo>
                      <a:lnTo>
                        <a:pt x="4942" y="703"/>
                      </a:lnTo>
                      <a:lnTo>
                        <a:pt x="4942" y="334"/>
                      </a:lnTo>
                      <a:close/>
                      <a:moveTo>
                        <a:pt x="10764" y="1025"/>
                      </a:moveTo>
                      <a:lnTo>
                        <a:pt x="10764" y="1596"/>
                      </a:lnTo>
                      <a:lnTo>
                        <a:pt x="346" y="1596"/>
                      </a:lnTo>
                      <a:lnTo>
                        <a:pt x="346" y="1025"/>
                      </a:lnTo>
                      <a:close/>
                      <a:moveTo>
                        <a:pt x="4775" y="1"/>
                      </a:moveTo>
                      <a:cubicBezTo>
                        <a:pt x="4692" y="1"/>
                        <a:pt x="4621" y="84"/>
                        <a:pt x="4621" y="167"/>
                      </a:cubicBezTo>
                      <a:lnTo>
                        <a:pt x="4621" y="703"/>
                      </a:lnTo>
                      <a:lnTo>
                        <a:pt x="168" y="703"/>
                      </a:lnTo>
                      <a:cubicBezTo>
                        <a:pt x="72" y="703"/>
                        <a:pt x="1" y="775"/>
                        <a:pt x="1" y="870"/>
                      </a:cubicBezTo>
                      <a:lnTo>
                        <a:pt x="1" y="1751"/>
                      </a:lnTo>
                      <a:cubicBezTo>
                        <a:pt x="1" y="1834"/>
                        <a:pt x="72" y="1906"/>
                        <a:pt x="168" y="1906"/>
                      </a:cubicBezTo>
                      <a:lnTo>
                        <a:pt x="656" y="1906"/>
                      </a:lnTo>
                      <a:lnTo>
                        <a:pt x="656" y="2620"/>
                      </a:lnTo>
                      <a:cubicBezTo>
                        <a:pt x="656" y="2715"/>
                        <a:pt x="727" y="2787"/>
                        <a:pt x="822" y="2787"/>
                      </a:cubicBezTo>
                      <a:cubicBezTo>
                        <a:pt x="906" y="2787"/>
                        <a:pt x="989" y="2715"/>
                        <a:pt x="989" y="2620"/>
                      </a:cubicBezTo>
                      <a:lnTo>
                        <a:pt x="989" y="1906"/>
                      </a:lnTo>
                      <a:lnTo>
                        <a:pt x="10109" y="1906"/>
                      </a:lnTo>
                      <a:lnTo>
                        <a:pt x="10109" y="5740"/>
                      </a:lnTo>
                      <a:cubicBezTo>
                        <a:pt x="10109" y="5823"/>
                        <a:pt x="10181" y="5894"/>
                        <a:pt x="10276" y="5894"/>
                      </a:cubicBezTo>
                      <a:cubicBezTo>
                        <a:pt x="10359" y="5894"/>
                        <a:pt x="10431" y="5823"/>
                        <a:pt x="10431" y="5740"/>
                      </a:cubicBezTo>
                      <a:lnTo>
                        <a:pt x="10431" y="1918"/>
                      </a:lnTo>
                      <a:lnTo>
                        <a:pt x="10931" y="1918"/>
                      </a:lnTo>
                      <a:cubicBezTo>
                        <a:pt x="11014" y="1918"/>
                        <a:pt x="11086" y="1846"/>
                        <a:pt x="11086" y="1763"/>
                      </a:cubicBezTo>
                      <a:lnTo>
                        <a:pt x="11086" y="882"/>
                      </a:lnTo>
                      <a:cubicBezTo>
                        <a:pt x="11086" y="775"/>
                        <a:pt x="11014" y="703"/>
                        <a:pt x="10931" y="703"/>
                      </a:cubicBezTo>
                      <a:lnTo>
                        <a:pt x="6478" y="703"/>
                      </a:lnTo>
                      <a:lnTo>
                        <a:pt x="6478" y="167"/>
                      </a:lnTo>
                      <a:cubicBezTo>
                        <a:pt x="6478" y="84"/>
                        <a:pt x="6406" y="1"/>
                        <a:pt x="6311" y="1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9917;p64"/>
                <p:cNvSpPr/>
                <p:nvPr/>
              </p:nvSpPr>
              <p:spPr>
                <a:xfrm>
                  <a:off x="852385" y="1609921"/>
                  <a:ext cx="353145" cy="252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86" h="7942" extrusionOk="0">
                      <a:moveTo>
                        <a:pt x="10764" y="4382"/>
                      </a:moveTo>
                      <a:lnTo>
                        <a:pt x="10764" y="4953"/>
                      </a:lnTo>
                      <a:lnTo>
                        <a:pt x="346" y="4953"/>
                      </a:lnTo>
                      <a:lnTo>
                        <a:pt x="346" y="4382"/>
                      </a:lnTo>
                      <a:close/>
                      <a:moveTo>
                        <a:pt x="6406" y="5275"/>
                      </a:moveTo>
                      <a:lnTo>
                        <a:pt x="6895" y="6168"/>
                      </a:lnTo>
                      <a:lnTo>
                        <a:pt x="4228" y="6168"/>
                      </a:lnTo>
                      <a:lnTo>
                        <a:pt x="4716" y="5275"/>
                      </a:lnTo>
                      <a:close/>
                      <a:moveTo>
                        <a:pt x="4335" y="5275"/>
                      </a:moveTo>
                      <a:lnTo>
                        <a:pt x="3049" y="7608"/>
                      </a:lnTo>
                      <a:lnTo>
                        <a:pt x="2573" y="7608"/>
                      </a:lnTo>
                      <a:lnTo>
                        <a:pt x="3859" y="5275"/>
                      </a:lnTo>
                      <a:close/>
                      <a:moveTo>
                        <a:pt x="7240" y="5275"/>
                      </a:moveTo>
                      <a:lnTo>
                        <a:pt x="8514" y="7608"/>
                      </a:lnTo>
                      <a:lnTo>
                        <a:pt x="8038" y="7608"/>
                      </a:lnTo>
                      <a:lnTo>
                        <a:pt x="6764" y="5275"/>
                      </a:lnTo>
                      <a:close/>
                      <a:moveTo>
                        <a:pt x="822" y="0"/>
                      </a:moveTo>
                      <a:cubicBezTo>
                        <a:pt x="727" y="0"/>
                        <a:pt x="656" y="84"/>
                        <a:pt x="656" y="167"/>
                      </a:cubicBezTo>
                      <a:lnTo>
                        <a:pt x="656" y="4072"/>
                      </a:lnTo>
                      <a:lnTo>
                        <a:pt x="168" y="4072"/>
                      </a:lnTo>
                      <a:cubicBezTo>
                        <a:pt x="72" y="4072"/>
                        <a:pt x="1" y="4144"/>
                        <a:pt x="1" y="4239"/>
                      </a:cubicBezTo>
                      <a:lnTo>
                        <a:pt x="1" y="5108"/>
                      </a:lnTo>
                      <a:cubicBezTo>
                        <a:pt x="1" y="5203"/>
                        <a:pt x="72" y="5275"/>
                        <a:pt x="168" y="5275"/>
                      </a:cubicBezTo>
                      <a:lnTo>
                        <a:pt x="3489" y="5275"/>
                      </a:lnTo>
                      <a:lnTo>
                        <a:pt x="2144" y="7704"/>
                      </a:lnTo>
                      <a:cubicBezTo>
                        <a:pt x="2120" y="7751"/>
                        <a:pt x="2120" y="7811"/>
                        <a:pt x="2144" y="7870"/>
                      </a:cubicBezTo>
                      <a:cubicBezTo>
                        <a:pt x="2180" y="7906"/>
                        <a:pt x="2239" y="7942"/>
                        <a:pt x="2275" y="7942"/>
                      </a:cubicBezTo>
                      <a:lnTo>
                        <a:pt x="3132" y="7942"/>
                      </a:lnTo>
                      <a:cubicBezTo>
                        <a:pt x="3192" y="7942"/>
                        <a:pt x="3251" y="7906"/>
                        <a:pt x="3275" y="7846"/>
                      </a:cubicBezTo>
                      <a:lnTo>
                        <a:pt x="3644" y="7168"/>
                      </a:lnTo>
                      <a:lnTo>
                        <a:pt x="4644" y="7168"/>
                      </a:lnTo>
                      <a:cubicBezTo>
                        <a:pt x="4728" y="7168"/>
                        <a:pt x="4811" y="7096"/>
                        <a:pt x="4811" y="7001"/>
                      </a:cubicBezTo>
                      <a:cubicBezTo>
                        <a:pt x="4811" y="6906"/>
                        <a:pt x="4728" y="6834"/>
                        <a:pt x="4644" y="6834"/>
                      </a:cubicBezTo>
                      <a:lnTo>
                        <a:pt x="3823" y="6834"/>
                      </a:lnTo>
                      <a:lnTo>
                        <a:pt x="4037" y="6465"/>
                      </a:lnTo>
                      <a:lnTo>
                        <a:pt x="7061" y="6465"/>
                      </a:lnTo>
                      <a:lnTo>
                        <a:pt x="7252" y="6834"/>
                      </a:lnTo>
                      <a:lnTo>
                        <a:pt x="5299" y="6834"/>
                      </a:lnTo>
                      <a:cubicBezTo>
                        <a:pt x="5216" y="6834"/>
                        <a:pt x="5133" y="6906"/>
                        <a:pt x="5133" y="7001"/>
                      </a:cubicBezTo>
                      <a:cubicBezTo>
                        <a:pt x="5133" y="7096"/>
                        <a:pt x="5216" y="7168"/>
                        <a:pt x="5299" y="7168"/>
                      </a:cubicBezTo>
                      <a:lnTo>
                        <a:pt x="7430" y="7168"/>
                      </a:lnTo>
                      <a:lnTo>
                        <a:pt x="7800" y="7846"/>
                      </a:lnTo>
                      <a:cubicBezTo>
                        <a:pt x="7835" y="7894"/>
                        <a:pt x="7895" y="7942"/>
                        <a:pt x="7954" y="7942"/>
                      </a:cubicBezTo>
                      <a:lnTo>
                        <a:pt x="8800" y="7942"/>
                      </a:lnTo>
                      <a:cubicBezTo>
                        <a:pt x="8859" y="7942"/>
                        <a:pt x="8907" y="7906"/>
                        <a:pt x="8931" y="7870"/>
                      </a:cubicBezTo>
                      <a:cubicBezTo>
                        <a:pt x="8966" y="7823"/>
                        <a:pt x="8966" y="7763"/>
                        <a:pt x="8931" y="7704"/>
                      </a:cubicBezTo>
                      <a:lnTo>
                        <a:pt x="7597" y="5275"/>
                      </a:lnTo>
                      <a:lnTo>
                        <a:pt x="10931" y="5275"/>
                      </a:lnTo>
                      <a:cubicBezTo>
                        <a:pt x="11014" y="5275"/>
                        <a:pt x="11086" y="5203"/>
                        <a:pt x="11086" y="5108"/>
                      </a:cubicBezTo>
                      <a:lnTo>
                        <a:pt x="11086" y="4239"/>
                      </a:lnTo>
                      <a:cubicBezTo>
                        <a:pt x="11086" y="4144"/>
                        <a:pt x="11014" y="4072"/>
                        <a:pt x="10931" y="4072"/>
                      </a:cubicBezTo>
                      <a:lnTo>
                        <a:pt x="10431" y="4072"/>
                      </a:lnTo>
                      <a:lnTo>
                        <a:pt x="10431" y="3263"/>
                      </a:lnTo>
                      <a:cubicBezTo>
                        <a:pt x="10431" y="3179"/>
                        <a:pt x="10359" y="3108"/>
                        <a:pt x="10276" y="3108"/>
                      </a:cubicBezTo>
                      <a:cubicBezTo>
                        <a:pt x="10181" y="3108"/>
                        <a:pt x="10109" y="3179"/>
                        <a:pt x="10109" y="3263"/>
                      </a:cubicBezTo>
                      <a:lnTo>
                        <a:pt x="10109" y="4072"/>
                      </a:lnTo>
                      <a:lnTo>
                        <a:pt x="989" y="4072"/>
                      </a:lnTo>
                      <a:lnTo>
                        <a:pt x="989" y="167"/>
                      </a:lnTo>
                      <a:cubicBezTo>
                        <a:pt x="989" y="84"/>
                        <a:pt x="906" y="0"/>
                        <a:pt x="822" y="0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9918;p64"/>
                <p:cNvSpPr/>
                <p:nvPr/>
              </p:nvSpPr>
              <p:spPr>
                <a:xfrm>
                  <a:off x="928264" y="1584501"/>
                  <a:ext cx="198775" cy="140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40" h="4418" extrusionOk="0">
                      <a:moveTo>
                        <a:pt x="5608" y="322"/>
                      </a:moveTo>
                      <a:cubicBezTo>
                        <a:pt x="5787" y="322"/>
                        <a:pt x="5929" y="465"/>
                        <a:pt x="5929" y="643"/>
                      </a:cubicBezTo>
                      <a:cubicBezTo>
                        <a:pt x="5929" y="798"/>
                        <a:pt x="5775" y="953"/>
                        <a:pt x="5608" y="953"/>
                      </a:cubicBezTo>
                      <a:cubicBezTo>
                        <a:pt x="5453" y="953"/>
                        <a:pt x="5298" y="822"/>
                        <a:pt x="5298" y="643"/>
                      </a:cubicBezTo>
                      <a:cubicBezTo>
                        <a:pt x="5298" y="477"/>
                        <a:pt x="5429" y="322"/>
                        <a:pt x="5608" y="322"/>
                      </a:cubicBezTo>
                      <a:close/>
                      <a:moveTo>
                        <a:pt x="2131" y="1334"/>
                      </a:moveTo>
                      <a:cubicBezTo>
                        <a:pt x="2310" y="1334"/>
                        <a:pt x="2441" y="1477"/>
                        <a:pt x="2441" y="1656"/>
                      </a:cubicBezTo>
                      <a:cubicBezTo>
                        <a:pt x="2441" y="1834"/>
                        <a:pt x="2310" y="1965"/>
                        <a:pt x="2131" y="1965"/>
                      </a:cubicBezTo>
                      <a:cubicBezTo>
                        <a:pt x="1965" y="1965"/>
                        <a:pt x="1822" y="1834"/>
                        <a:pt x="1822" y="1656"/>
                      </a:cubicBezTo>
                      <a:cubicBezTo>
                        <a:pt x="1822" y="1489"/>
                        <a:pt x="1953" y="1334"/>
                        <a:pt x="2131" y="1334"/>
                      </a:cubicBezTo>
                      <a:close/>
                      <a:moveTo>
                        <a:pt x="4036" y="2429"/>
                      </a:moveTo>
                      <a:cubicBezTo>
                        <a:pt x="4215" y="2429"/>
                        <a:pt x="4346" y="2560"/>
                        <a:pt x="4346" y="2739"/>
                      </a:cubicBezTo>
                      <a:cubicBezTo>
                        <a:pt x="4346" y="2918"/>
                        <a:pt x="4203" y="3049"/>
                        <a:pt x="4036" y="3049"/>
                      </a:cubicBezTo>
                      <a:cubicBezTo>
                        <a:pt x="3870" y="3049"/>
                        <a:pt x="3727" y="2918"/>
                        <a:pt x="3727" y="2739"/>
                      </a:cubicBezTo>
                      <a:cubicBezTo>
                        <a:pt x="3727" y="2572"/>
                        <a:pt x="3858" y="2429"/>
                        <a:pt x="4036" y="2429"/>
                      </a:cubicBezTo>
                      <a:close/>
                      <a:moveTo>
                        <a:pt x="595" y="3501"/>
                      </a:moveTo>
                      <a:cubicBezTo>
                        <a:pt x="774" y="3501"/>
                        <a:pt x="905" y="3632"/>
                        <a:pt x="905" y="3811"/>
                      </a:cubicBezTo>
                      <a:cubicBezTo>
                        <a:pt x="905" y="3989"/>
                        <a:pt x="762" y="4120"/>
                        <a:pt x="595" y="4120"/>
                      </a:cubicBezTo>
                      <a:cubicBezTo>
                        <a:pt x="429" y="4120"/>
                        <a:pt x="286" y="3989"/>
                        <a:pt x="286" y="3811"/>
                      </a:cubicBezTo>
                      <a:cubicBezTo>
                        <a:pt x="286" y="3644"/>
                        <a:pt x="417" y="3501"/>
                        <a:pt x="595" y="3501"/>
                      </a:cubicBezTo>
                      <a:close/>
                      <a:moveTo>
                        <a:pt x="5608" y="1"/>
                      </a:moveTo>
                      <a:cubicBezTo>
                        <a:pt x="5275" y="1"/>
                        <a:pt x="4989" y="286"/>
                        <a:pt x="4989" y="632"/>
                      </a:cubicBezTo>
                      <a:cubicBezTo>
                        <a:pt x="4989" y="786"/>
                        <a:pt x="5048" y="941"/>
                        <a:pt x="5156" y="1048"/>
                      </a:cubicBezTo>
                      <a:lnTo>
                        <a:pt x="4239" y="2132"/>
                      </a:lnTo>
                      <a:cubicBezTo>
                        <a:pt x="4179" y="2120"/>
                        <a:pt x="4108" y="2096"/>
                        <a:pt x="4048" y="2096"/>
                      </a:cubicBezTo>
                      <a:cubicBezTo>
                        <a:pt x="3858" y="2096"/>
                        <a:pt x="3679" y="2191"/>
                        <a:pt x="3560" y="2334"/>
                      </a:cubicBezTo>
                      <a:lnTo>
                        <a:pt x="2739" y="1882"/>
                      </a:lnTo>
                      <a:cubicBezTo>
                        <a:pt x="2774" y="1798"/>
                        <a:pt x="2786" y="1727"/>
                        <a:pt x="2786" y="1656"/>
                      </a:cubicBezTo>
                      <a:cubicBezTo>
                        <a:pt x="2786" y="1310"/>
                        <a:pt x="2500" y="1024"/>
                        <a:pt x="2155" y="1024"/>
                      </a:cubicBezTo>
                      <a:cubicBezTo>
                        <a:pt x="1822" y="1024"/>
                        <a:pt x="1536" y="1310"/>
                        <a:pt x="1536" y="1656"/>
                      </a:cubicBezTo>
                      <a:cubicBezTo>
                        <a:pt x="1536" y="1822"/>
                        <a:pt x="1596" y="1953"/>
                        <a:pt x="1703" y="2072"/>
                      </a:cubicBezTo>
                      <a:lnTo>
                        <a:pt x="834" y="3203"/>
                      </a:lnTo>
                      <a:cubicBezTo>
                        <a:pt x="774" y="3191"/>
                        <a:pt x="703" y="3168"/>
                        <a:pt x="631" y="3168"/>
                      </a:cubicBezTo>
                      <a:cubicBezTo>
                        <a:pt x="286" y="3168"/>
                        <a:pt x="0" y="3453"/>
                        <a:pt x="0" y="3799"/>
                      </a:cubicBezTo>
                      <a:cubicBezTo>
                        <a:pt x="0" y="4144"/>
                        <a:pt x="286" y="4418"/>
                        <a:pt x="631" y="4418"/>
                      </a:cubicBezTo>
                      <a:cubicBezTo>
                        <a:pt x="965" y="4418"/>
                        <a:pt x="1250" y="4144"/>
                        <a:pt x="1250" y="3799"/>
                      </a:cubicBezTo>
                      <a:cubicBezTo>
                        <a:pt x="1250" y="3632"/>
                        <a:pt x="1191" y="3501"/>
                        <a:pt x="1084" y="3382"/>
                      </a:cubicBezTo>
                      <a:lnTo>
                        <a:pt x="1953" y="2251"/>
                      </a:lnTo>
                      <a:cubicBezTo>
                        <a:pt x="2012" y="2263"/>
                        <a:pt x="2084" y="2275"/>
                        <a:pt x="2155" y="2275"/>
                      </a:cubicBezTo>
                      <a:cubicBezTo>
                        <a:pt x="2310" y="2275"/>
                        <a:pt x="2441" y="2215"/>
                        <a:pt x="2560" y="2144"/>
                      </a:cubicBezTo>
                      <a:lnTo>
                        <a:pt x="3441" y="2632"/>
                      </a:lnTo>
                      <a:cubicBezTo>
                        <a:pt x="3441" y="2668"/>
                        <a:pt x="3429" y="2691"/>
                        <a:pt x="3429" y="2739"/>
                      </a:cubicBezTo>
                      <a:cubicBezTo>
                        <a:pt x="3429" y="3084"/>
                        <a:pt x="3703" y="3370"/>
                        <a:pt x="4048" y="3370"/>
                      </a:cubicBezTo>
                      <a:cubicBezTo>
                        <a:pt x="4394" y="3370"/>
                        <a:pt x="4679" y="3084"/>
                        <a:pt x="4679" y="2739"/>
                      </a:cubicBezTo>
                      <a:cubicBezTo>
                        <a:pt x="4679" y="2572"/>
                        <a:pt x="4620" y="2429"/>
                        <a:pt x="4513" y="2322"/>
                      </a:cubicBezTo>
                      <a:lnTo>
                        <a:pt x="5418" y="1239"/>
                      </a:lnTo>
                      <a:cubicBezTo>
                        <a:pt x="5477" y="1251"/>
                        <a:pt x="5548" y="1263"/>
                        <a:pt x="5608" y="1263"/>
                      </a:cubicBezTo>
                      <a:cubicBezTo>
                        <a:pt x="5953" y="1263"/>
                        <a:pt x="6239" y="989"/>
                        <a:pt x="6239" y="643"/>
                      </a:cubicBezTo>
                      <a:cubicBezTo>
                        <a:pt x="6239" y="286"/>
                        <a:pt x="5953" y="1"/>
                        <a:pt x="5608" y="1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21" name="Прямая соединительная линия 20"/>
              <p:cNvCxnSpPr/>
              <p:nvPr/>
            </p:nvCxnSpPr>
            <p:spPr>
              <a:xfrm rot="5400000">
                <a:off x="357952" y="4856966"/>
                <a:ext cx="428628" cy="1588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Google Shape;9908;p64"/>
            <p:cNvSpPr/>
            <p:nvPr/>
          </p:nvSpPr>
          <p:spPr>
            <a:xfrm>
              <a:off x="500034" y="2571744"/>
              <a:ext cx="428628" cy="428628"/>
            </a:xfrm>
            <a:custGeom>
              <a:avLst/>
              <a:gdLst/>
              <a:ahLst/>
              <a:cxnLst/>
              <a:rect l="l" t="t" r="r" b="b"/>
              <a:pathLst>
                <a:path w="11658" h="11689" extrusionOk="0">
                  <a:moveTo>
                    <a:pt x="10514" y="382"/>
                  </a:moveTo>
                  <a:cubicBezTo>
                    <a:pt x="10657" y="382"/>
                    <a:pt x="10812" y="441"/>
                    <a:pt x="10907" y="548"/>
                  </a:cubicBezTo>
                  <a:lnTo>
                    <a:pt x="11181" y="810"/>
                  </a:lnTo>
                  <a:cubicBezTo>
                    <a:pt x="11288" y="917"/>
                    <a:pt x="11348" y="1072"/>
                    <a:pt x="11348" y="1215"/>
                  </a:cubicBezTo>
                  <a:cubicBezTo>
                    <a:pt x="11348" y="1370"/>
                    <a:pt x="11288" y="1513"/>
                    <a:pt x="11181" y="1620"/>
                  </a:cubicBezTo>
                  <a:lnTo>
                    <a:pt x="10240" y="2560"/>
                  </a:lnTo>
                  <a:lnTo>
                    <a:pt x="9169" y="1489"/>
                  </a:lnTo>
                  <a:lnTo>
                    <a:pt x="10109" y="548"/>
                  </a:lnTo>
                  <a:cubicBezTo>
                    <a:pt x="10217" y="441"/>
                    <a:pt x="10359" y="382"/>
                    <a:pt x="10514" y="382"/>
                  </a:cubicBezTo>
                  <a:close/>
                  <a:moveTo>
                    <a:pt x="8919" y="1715"/>
                  </a:moveTo>
                  <a:lnTo>
                    <a:pt x="9990" y="2799"/>
                  </a:lnTo>
                  <a:lnTo>
                    <a:pt x="6954" y="5823"/>
                  </a:lnTo>
                  <a:lnTo>
                    <a:pt x="5883" y="4751"/>
                  </a:lnTo>
                  <a:lnTo>
                    <a:pt x="8919" y="1715"/>
                  </a:lnTo>
                  <a:close/>
                  <a:moveTo>
                    <a:pt x="1966" y="8668"/>
                  </a:moveTo>
                  <a:lnTo>
                    <a:pt x="3037" y="9740"/>
                  </a:lnTo>
                  <a:lnTo>
                    <a:pt x="2370" y="10419"/>
                  </a:lnTo>
                  <a:cubicBezTo>
                    <a:pt x="2335" y="10454"/>
                    <a:pt x="2281" y="10472"/>
                    <a:pt x="2227" y="10472"/>
                  </a:cubicBezTo>
                  <a:cubicBezTo>
                    <a:pt x="2174" y="10472"/>
                    <a:pt x="2120" y="10454"/>
                    <a:pt x="2085" y="10419"/>
                  </a:cubicBezTo>
                  <a:lnTo>
                    <a:pt x="1299" y="9621"/>
                  </a:lnTo>
                  <a:cubicBezTo>
                    <a:pt x="1215" y="9549"/>
                    <a:pt x="1215" y="9418"/>
                    <a:pt x="1299" y="9347"/>
                  </a:cubicBezTo>
                  <a:lnTo>
                    <a:pt x="1966" y="8668"/>
                  </a:lnTo>
                  <a:close/>
                  <a:moveTo>
                    <a:pt x="1311" y="10133"/>
                  </a:moveTo>
                  <a:lnTo>
                    <a:pt x="1596" y="10407"/>
                  </a:lnTo>
                  <a:lnTo>
                    <a:pt x="1061" y="10942"/>
                  </a:lnTo>
                  <a:cubicBezTo>
                    <a:pt x="1019" y="10984"/>
                    <a:pt x="965" y="11005"/>
                    <a:pt x="913" y="11005"/>
                  </a:cubicBezTo>
                  <a:cubicBezTo>
                    <a:pt x="861" y="11005"/>
                    <a:pt x="811" y="10984"/>
                    <a:pt x="775" y="10942"/>
                  </a:cubicBezTo>
                  <a:cubicBezTo>
                    <a:pt x="703" y="10859"/>
                    <a:pt x="703" y="10740"/>
                    <a:pt x="775" y="10669"/>
                  </a:cubicBezTo>
                  <a:lnTo>
                    <a:pt x="1311" y="10133"/>
                  </a:lnTo>
                  <a:close/>
                  <a:moveTo>
                    <a:pt x="10467" y="1"/>
                  </a:moveTo>
                  <a:cubicBezTo>
                    <a:pt x="10228" y="1"/>
                    <a:pt x="9990" y="84"/>
                    <a:pt x="9812" y="263"/>
                  </a:cubicBezTo>
                  <a:lnTo>
                    <a:pt x="8871" y="1203"/>
                  </a:lnTo>
                  <a:lnTo>
                    <a:pt x="8728" y="1048"/>
                  </a:lnTo>
                  <a:cubicBezTo>
                    <a:pt x="8687" y="1013"/>
                    <a:pt x="8642" y="995"/>
                    <a:pt x="8597" y="995"/>
                  </a:cubicBezTo>
                  <a:cubicBezTo>
                    <a:pt x="8553" y="995"/>
                    <a:pt x="8508" y="1013"/>
                    <a:pt x="8466" y="1048"/>
                  </a:cubicBezTo>
                  <a:cubicBezTo>
                    <a:pt x="8395" y="1120"/>
                    <a:pt x="8395" y="1227"/>
                    <a:pt x="8466" y="1310"/>
                  </a:cubicBezTo>
                  <a:lnTo>
                    <a:pt x="8621" y="1453"/>
                  </a:lnTo>
                  <a:lnTo>
                    <a:pt x="5037" y="5037"/>
                  </a:lnTo>
                  <a:cubicBezTo>
                    <a:pt x="4954" y="5120"/>
                    <a:pt x="4954" y="5216"/>
                    <a:pt x="5037" y="5299"/>
                  </a:cubicBezTo>
                  <a:cubicBezTo>
                    <a:pt x="5073" y="5335"/>
                    <a:pt x="5118" y="5352"/>
                    <a:pt x="5162" y="5352"/>
                  </a:cubicBezTo>
                  <a:cubicBezTo>
                    <a:pt x="5207" y="5352"/>
                    <a:pt x="5252" y="5335"/>
                    <a:pt x="5287" y="5299"/>
                  </a:cubicBezTo>
                  <a:lnTo>
                    <a:pt x="5597" y="4977"/>
                  </a:lnTo>
                  <a:lnTo>
                    <a:pt x="6668" y="6049"/>
                  </a:lnTo>
                  <a:cubicBezTo>
                    <a:pt x="6299" y="6525"/>
                    <a:pt x="6073" y="6978"/>
                    <a:pt x="5883" y="7382"/>
                  </a:cubicBezTo>
                  <a:cubicBezTo>
                    <a:pt x="5430" y="8287"/>
                    <a:pt x="5097" y="9002"/>
                    <a:pt x="3275" y="9526"/>
                  </a:cubicBezTo>
                  <a:lnTo>
                    <a:pt x="2156" y="8406"/>
                  </a:lnTo>
                  <a:lnTo>
                    <a:pt x="4597" y="5966"/>
                  </a:lnTo>
                  <a:cubicBezTo>
                    <a:pt x="4680" y="5894"/>
                    <a:pt x="4680" y="5787"/>
                    <a:pt x="4597" y="5716"/>
                  </a:cubicBezTo>
                  <a:cubicBezTo>
                    <a:pt x="4561" y="5674"/>
                    <a:pt x="4516" y="5653"/>
                    <a:pt x="4472" y="5653"/>
                  </a:cubicBezTo>
                  <a:cubicBezTo>
                    <a:pt x="4427" y="5653"/>
                    <a:pt x="4382" y="5674"/>
                    <a:pt x="4347" y="5716"/>
                  </a:cubicBezTo>
                  <a:lnTo>
                    <a:pt x="989" y="9073"/>
                  </a:lnTo>
                  <a:cubicBezTo>
                    <a:pt x="775" y="9287"/>
                    <a:pt x="775" y="9645"/>
                    <a:pt x="989" y="9847"/>
                  </a:cubicBezTo>
                  <a:lnTo>
                    <a:pt x="1001" y="9859"/>
                  </a:lnTo>
                  <a:lnTo>
                    <a:pt x="465" y="10395"/>
                  </a:lnTo>
                  <a:cubicBezTo>
                    <a:pt x="299" y="10561"/>
                    <a:pt x="251" y="10811"/>
                    <a:pt x="358" y="11026"/>
                  </a:cubicBezTo>
                  <a:lnTo>
                    <a:pt x="1" y="11383"/>
                  </a:lnTo>
                  <a:cubicBezTo>
                    <a:pt x="1" y="11454"/>
                    <a:pt x="1" y="11562"/>
                    <a:pt x="61" y="11633"/>
                  </a:cubicBezTo>
                  <a:cubicBezTo>
                    <a:pt x="92" y="11670"/>
                    <a:pt x="139" y="11688"/>
                    <a:pt x="187" y="11688"/>
                  </a:cubicBezTo>
                  <a:cubicBezTo>
                    <a:pt x="232" y="11688"/>
                    <a:pt x="276" y="11673"/>
                    <a:pt x="311" y="11645"/>
                  </a:cubicBezTo>
                  <a:lnTo>
                    <a:pt x="668" y="11288"/>
                  </a:lnTo>
                  <a:cubicBezTo>
                    <a:pt x="745" y="11326"/>
                    <a:pt x="827" y="11345"/>
                    <a:pt x="908" y="11345"/>
                  </a:cubicBezTo>
                  <a:cubicBezTo>
                    <a:pt x="1052" y="11345"/>
                    <a:pt x="1192" y="11287"/>
                    <a:pt x="1299" y="11181"/>
                  </a:cubicBezTo>
                  <a:lnTo>
                    <a:pt x="1835" y="10645"/>
                  </a:lnTo>
                  <a:cubicBezTo>
                    <a:pt x="1942" y="10752"/>
                    <a:pt x="2073" y="10811"/>
                    <a:pt x="2204" y="10811"/>
                  </a:cubicBezTo>
                  <a:cubicBezTo>
                    <a:pt x="2358" y="10811"/>
                    <a:pt x="2501" y="10752"/>
                    <a:pt x="2608" y="10645"/>
                  </a:cubicBezTo>
                  <a:lnTo>
                    <a:pt x="3370" y="9895"/>
                  </a:lnTo>
                  <a:cubicBezTo>
                    <a:pt x="5371" y="9335"/>
                    <a:pt x="5776" y="8502"/>
                    <a:pt x="6240" y="7549"/>
                  </a:cubicBezTo>
                  <a:cubicBezTo>
                    <a:pt x="6442" y="7121"/>
                    <a:pt x="6668" y="6656"/>
                    <a:pt x="7073" y="6180"/>
                  </a:cubicBezTo>
                  <a:lnTo>
                    <a:pt x="10228" y="3025"/>
                  </a:lnTo>
                  <a:lnTo>
                    <a:pt x="10526" y="3322"/>
                  </a:lnTo>
                  <a:lnTo>
                    <a:pt x="8407" y="5442"/>
                  </a:lnTo>
                  <a:cubicBezTo>
                    <a:pt x="8347" y="5501"/>
                    <a:pt x="8335" y="5608"/>
                    <a:pt x="8395" y="5680"/>
                  </a:cubicBezTo>
                  <a:cubicBezTo>
                    <a:pt x="8426" y="5717"/>
                    <a:pt x="8473" y="5735"/>
                    <a:pt x="8522" y="5735"/>
                  </a:cubicBezTo>
                  <a:cubicBezTo>
                    <a:pt x="8566" y="5735"/>
                    <a:pt x="8611" y="5720"/>
                    <a:pt x="8645" y="5692"/>
                  </a:cubicBezTo>
                  <a:lnTo>
                    <a:pt x="10883" y="3465"/>
                  </a:lnTo>
                  <a:cubicBezTo>
                    <a:pt x="10955" y="3382"/>
                    <a:pt x="10955" y="3287"/>
                    <a:pt x="10883" y="3203"/>
                  </a:cubicBezTo>
                  <a:lnTo>
                    <a:pt x="10455" y="2775"/>
                  </a:lnTo>
                  <a:lnTo>
                    <a:pt x="11383" y="1834"/>
                  </a:lnTo>
                  <a:cubicBezTo>
                    <a:pt x="11562" y="1656"/>
                    <a:pt x="11657" y="1441"/>
                    <a:pt x="11657" y="1179"/>
                  </a:cubicBezTo>
                  <a:cubicBezTo>
                    <a:pt x="11657" y="929"/>
                    <a:pt x="11562" y="703"/>
                    <a:pt x="11383" y="524"/>
                  </a:cubicBezTo>
                  <a:lnTo>
                    <a:pt x="11121" y="263"/>
                  </a:lnTo>
                  <a:cubicBezTo>
                    <a:pt x="10943" y="84"/>
                    <a:pt x="10717" y="1"/>
                    <a:pt x="10467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rgbClr val="7030A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001156" cy="5040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Современный </a:t>
            </a:r>
            <a:r>
              <a:rPr lang="ru-RU" sz="2400" b="1" dirty="0" err="1" smtClean="0">
                <a:solidFill>
                  <a:srgbClr val="C00000"/>
                </a:solidFill>
              </a:rPr>
              <a:t>работодатель</a:t>
            </a:r>
            <a:r>
              <a:rPr lang="ru-RU" sz="2400" b="1" dirty="0" err="1" smtClean="0">
                <a:solidFill>
                  <a:srgbClr val="002060"/>
                </a:solidFill>
              </a:rPr>
              <a:t>_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ФГОС_Грамотности</a:t>
            </a:r>
            <a:r>
              <a:rPr lang="ru-RU" sz="2400" b="1" dirty="0" smtClean="0">
                <a:solidFill>
                  <a:srgbClr val="002060"/>
                </a:solidFill>
              </a:rPr>
              <a:t>/компетенции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980728"/>
          <a:ext cx="889248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357158" y="785794"/>
            <a:ext cx="856895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03920" y="6525344"/>
            <a:ext cx="856895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logvinova_on\Desktop\s1200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8148" y="1142984"/>
            <a:ext cx="785817" cy="78581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929454" y="1214422"/>
            <a:ext cx="1000100" cy="51077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ФГОС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9855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Обновлённые </a:t>
            </a:r>
            <a:r>
              <a:rPr lang="ru-RU" sz="2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ФГОС</a:t>
            </a:r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соответствуют </a:t>
            </a:r>
            <a:r>
              <a:rPr lang="ru-RU" sz="2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современным требованиям: 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6" name="Группа 25"/>
          <p:cNvGrpSpPr/>
          <p:nvPr/>
        </p:nvGrpSpPr>
        <p:grpSpPr>
          <a:xfrm>
            <a:off x="928662" y="5500702"/>
            <a:ext cx="7429552" cy="500066"/>
            <a:chOff x="928662" y="5500702"/>
            <a:chExt cx="7286676" cy="500066"/>
          </a:xfrm>
        </p:grpSpPr>
        <p:sp>
          <p:nvSpPr>
            <p:cNvPr id="18" name="Google Shape;9924;p64"/>
            <p:cNvSpPr/>
            <p:nvPr/>
          </p:nvSpPr>
          <p:spPr>
            <a:xfrm>
              <a:off x="7786710" y="5572140"/>
              <a:ext cx="428628" cy="428628"/>
            </a:xfrm>
            <a:custGeom>
              <a:avLst/>
              <a:gdLst/>
              <a:ahLst/>
              <a:cxnLst/>
              <a:rect l="l" t="t" r="r" b="b"/>
              <a:pathLst>
                <a:path w="11478" h="11413" extrusionOk="0">
                  <a:moveTo>
                    <a:pt x="1401" y="515"/>
                  </a:moveTo>
                  <a:cubicBezTo>
                    <a:pt x="1616" y="515"/>
                    <a:pt x="1834" y="595"/>
                    <a:pt x="2000" y="756"/>
                  </a:cubicBezTo>
                  <a:lnTo>
                    <a:pt x="2548" y="1304"/>
                  </a:lnTo>
                  <a:lnTo>
                    <a:pt x="1358" y="2494"/>
                  </a:lnTo>
                  <a:lnTo>
                    <a:pt x="810" y="1947"/>
                  </a:lnTo>
                  <a:cubicBezTo>
                    <a:pt x="476" y="1625"/>
                    <a:pt x="476" y="1078"/>
                    <a:pt x="810" y="756"/>
                  </a:cubicBezTo>
                  <a:cubicBezTo>
                    <a:pt x="971" y="595"/>
                    <a:pt x="1185" y="515"/>
                    <a:pt x="1401" y="515"/>
                  </a:cubicBezTo>
                  <a:close/>
                  <a:moveTo>
                    <a:pt x="2798" y="1566"/>
                  </a:moveTo>
                  <a:lnTo>
                    <a:pt x="3251" y="2006"/>
                  </a:lnTo>
                  <a:lnTo>
                    <a:pt x="2655" y="2602"/>
                  </a:lnTo>
                  <a:lnTo>
                    <a:pt x="2060" y="3197"/>
                  </a:lnTo>
                  <a:lnTo>
                    <a:pt x="1608" y="2756"/>
                  </a:lnTo>
                  <a:lnTo>
                    <a:pt x="2798" y="1566"/>
                  </a:lnTo>
                  <a:close/>
                  <a:moveTo>
                    <a:pt x="10132" y="9031"/>
                  </a:moveTo>
                  <a:lnTo>
                    <a:pt x="10811" y="10757"/>
                  </a:lnTo>
                  <a:lnTo>
                    <a:pt x="9085" y="10091"/>
                  </a:lnTo>
                  <a:lnTo>
                    <a:pt x="10132" y="9031"/>
                  </a:lnTo>
                  <a:close/>
                  <a:moveTo>
                    <a:pt x="4036" y="5685"/>
                  </a:moveTo>
                  <a:lnTo>
                    <a:pt x="5763" y="7412"/>
                  </a:lnTo>
                  <a:lnTo>
                    <a:pt x="5418" y="7757"/>
                  </a:lnTo>
                  <a:lnTo>
                    <a:pt x="5001" y="7340"/>
                  </a:lnTo>
                  <a:cubicBezTo>
                    <a:pt x="4965" y="7299"/>
                    <a:pt x="4920" y="7278"/>
                    <a:pt x="4876" y="7278"/>
                  </a:cubicBezTo>
                  <a:cubicBezTo>
                    <a:pt x="4831" y="7278"/>
                    <a:pt x="4787" y="7299"/>
                    <a:pt x="4751" y="7340"/>
                  </a:cubicBezTo>
                  <a:cubicBezTo>
                    <a:pt x="4679" y="7412"/>
                    <a:pt x="4679" y="7519"/>
                    <a:pt x="4751" y="7590"/>
                  </a:cubicBezTo>
                  <a:lnTo>
                    <a:pt x="5168" y="8007"/>
                  </a:lnTo>
                  <a:lnTo>
                    <a:pt x="4763" y="8412"/>
                  </a:lnTo>
                  <a:lnTo>
                    <a:pt x="3822" y="7471"/>
                  </a:lnTo>
                  <a:cubicBezTo>
                    <a:pt x="3786" y="7436"/>
                    <a:pt x="3742" y="7418"/>
                    <a:pt x="3697" y="7418"/>
                  </a:cubicBezTo>
                  <a:cubicBezTo>
                    <a:pt x="3652" y="7418"/>
                    <a:pt x="3608" y="7436"/>
                    <a:pt x="3572" y="7471"/>
                  </a:cubicBezTo>
                  <a:cubicBezTo>
                    <a:pt x="3501" y="7543"/>
                    <a:pt x="3501" y="7650"/>
                    <a:pt x="3572" y="7721"/>
                  </a:cubicBezTo>
                  <a:lnTo>
                    <a:pt x="4513" y="8662"/>
                  </a:lnTo>
                  <a:lnTo>
                    <a:pt x="4108" y="9067"/>
                  </a:lnTo>
                  <a:lnTo>
                    <a:pt x="3691" y="8638"/>
                  </a:lnTo>
                  <a:cubicBezTo>
                    <a:pt x="3655" y="8602"/>
                    <a:pt x="3611" y="8584"/>
                    <a:pt x="3566" y="8584"/>
                  </a:cubicBezTo>
                  <a:cubicBezTo>
                    <a:pt x="3521" y="8584"/>
                    <a:pt x="3477" y="8602"/>
                    <a:pt x="3441" y="8638"/>
                  </a:cubicBezTo>
                  <a:cubicBezTo>
                    <a:pt x="3358" y="8721"/>
                    <a:pt x="3358" y="8817"/>
                    <a:pt x="3441" y="8900"/>
                  </a:cubicBezTo>
                  <a:lnTo>
                    <a:pt x="3858" y="9317"/>
                  </a:lnTo>
                  <a:lnTo>
                    <a:pt x="3453" y="9710"/>
                  </a:lnTo>
                  <a:lnTo>
                    <a:pt x="3036" y="9293"/>
                  </a:lnTo>
                  <a:cubicBezTo>
                    <a:pt x="3001" y="9257"/>
                    <a:pt x="2956" y="9239"/>
                    <a:pt x="2911" y="9239"/>
                  </a:cubicBezTo>
                  <a:cubicBezTo>
                    <a:pt x="2867" y="9239"/>
                    <a:pt x="2822" y="9257"/>
                    <a:pt x="2786" y="9293"/>
                  </a:cubicBezTo>
                  <a:cubicBezTo>
                    <a:pt x="2703" y="9376"/>
                    <a:pt x="2703" y="9471"/>
                    <a:pt x="2786" y="9555"/>
                  </a:cubicBezTo>
                  <a:lnTo>
                    <a:pt x="3203" y="9972"/>
                  </a:lnTo>
                  <a:lnTo>
                    <a:pt x="2798" y="10364"/>
                  </a:lnTo>
                  <a:lnTo>
                    <a:pt x="1858" y="9436"/>
                  </a:lnTo>
                  <a:cubicBezTo>
                    <a:pt x="1822" y="9394"/>
                    <a:pt x="1777" y="9373"/>
                    <a:pt x="1733" y="9373"/>
                  </a:cubicBezTo>
                  <a:cubicBezTo>
                    <a:pt x="1688" y="9373"/>
                    <a:pt x="1643" y="9394"/>
                    <a:pt x="1608" y="9436"/>
                  </a:cubicBezTo>
                  <a:cubicBezTo>
                    <a:pt x="1536" y="9507"/>
                    <a:pt x="1536" y="9614"/>
                    <a:pt x="1608" y="9686"/>
                  </a:cubicBezTo>
                  <a:lnTo>
                    <a:pt x="2548" y="10626"/>
                  </a:lnTo>
                  <a:lnTo>
                    <a:pt x="2191" y="10984"/>
                  </a:lnTo>
                  <a:cubicBezTo>
                    <a:pt x="2155" y="11007"/>
                    <a:pt x="2096" y="11043"/>
                    <a:pt x="2048" y="11043"/>
                  </a:cubicBezTo>
                  <a:cubicBezTo>
                    <a:pt x="2012" y="11043"/>
                    <a:pt x="1953" y="11019"/>
                    <a:pt x="1917" y="10984"/>
                  </a:cubicBezTo>
                  <a:lnTo>
                    <a:pt x="465" y="9519"/>
                  </a:lnTo>
                  <a:cubicBezTo>
                    <a:pt x="381" y="9448"/>
                    <a:pt x="381" y="9329"/>
                    <a:pt x="465" y="9257"/>
                  </a:cubicBezTo>
                  <a:lnTo>
                    <a:pt x="4036" y="5685"/>
                  </a:lnTo>
                  <a:close/>
                  <a:moveTo>
                    <a:pt x="9428" y="0"/>
                  </a:moveTo>
                  <a:cubicBezTo>
                    <a:pt x="9290" y="0"/>
                    <a:pt x="9150" y="54"/>
                    <a:pt x="9037" y="161"/>
                  </a:cubicBezTo>
                  <a:lnTo>
                    <a:pt x="6299" y="2899"/>
                  </a:lnTo>
                  <a:cubicBezTo>
                    <a:pt x="6227" y="2971"/>
                    <a:pt x="6227" y="3078"/>
                    <a:pt x="6299" y="3149"/>
                  </a:cubicBezTo>
                  <a:cubicBezTo>
                    <a:pt x="6334" y="3185"/>
                    <a:pt x="6379" y="3203"/>
                    <a:pt x="6424" y="3203"/>
                  </a:cubicBezTo>
                  <a:cubicBezTo>
                    <a:pt x="6468" y="3203"/>
                    <a:pt x="6513" y="3185"/>
                    <a:pt x="6549" y="3149"/>
                  </a:cubicBezTo>
                  <a:lnTo>
                    <a:pt x="9287" y="411"/>
                  </a:lnTo>
                  <a:cubicBezTo>
                    <a:pt x="9323" y="387"/>
                    <a:pt x="9382" y="351"/>
                    <a:pt x="9418" y="351"/>
                  </a:cubicBezTo>
                  <a:cubicBezTo>
                    <a:pt x="9466" y="351"/>
                    <a:pt x="9525" y="363"/>
                    <a:pt x="9561" y="411"/>
                  </a:cubicBezTo>
                  <a:lnTo>
                    <a:pt x="11013" y="1875"/>
                  </a:lnTo>
                  <a:cubicBezTo>
                    <a:pt x="11049" y="1899"/>
                    <a:pt x="11073" y="1959"/>
                    <a:pt x="11073" y="2006"/>
                  </a:cubicBezTo>
                  <a:cubicBezTo>
                    <a:pt x="11073" y="2054"/>
                    <a:pt x="11061" y="2113"/>
                    <a:pt x="11013" y="2137"/>
                  </a:cubicBezTo>
                  <a:lnTo>
                    <a:pt x="10656" y="2494"/>
                  </a:lnTo>
                  <a:lnTo>
                    <a:pt x="9716" y="1554"/>
                  </a:lnTo>
                  <a:cubicBezTo>
                    <a:pt x="9680" y="1518"/>
                    <a:pt x="9635" y="1500"/>
                    <a:pt x="9591" y="1500"/>
                  </a:cubicBezTo>
                  <a:cubicBezTo>
                    <a:pt x="9546" y="1500"/>
                    <a:pt x="9501" y="1518"/>
                    <a:pt x="9466" y="1554"/>
                  </a:cubicBezTo>
                  <a:cubicBezTo>
                    <a:pt x="9394" y="1637"/>
                    <a:pt x="9394" y="1732"/>
                    <a:pt x="9466" y="1816"/>
                  </a:cubicBezTo>
                  <a:lnTo>
                    <a:pt x="10406" y="2744"/>
                  </a:lnTo>
                  <a:lnTo>
                    <a:pt x="10001" y="3149"/>
                  </a:lnTo>
                  <a:lnTo>
                    <a:pt x="9585" y="2733"/>
                  </a:lnTo>
                  <a:cubicBezTo>
                    <a:pt x="9549" y="2697"/>
                    <a:pt x="9504" y="2679"/>
                    <a:pt x="9460" y="2679"/>
                  </a:cubicBezTo>
                  <a:cubicBezTo>
                    <a:pt x="9415" y="2679"/>
                    <a:pt x="9370" y="2697"/>
                    <a:pt x="9335" y="2733"/>
                  </a:cubicBezTo>
                  <a:cubicBezTo>
                    <a:pt x="9263" y="2804"/>
                    <a:pt x="9263" y="2911"/>
                    <a:pt x="9335" y="2983"/>
                  </a:cubicBezTo>
                  <a:lnTo>
                    <a:pt x="9751" y="3399"/>
                  </a:lnTo>
                  <a:lnTo>
                    <a:pt x="9347" y="3804"/>
                  </a:lnTo>
                  <a:lnTo>
                    <a:pt x="8930" y="3387"/>
                  </a:lnTo>
                  <a:cubicBezTo>
                    <a:pt x="8894" y="3352"/>
                    <a:pt x="8850" y="3334"/>
                    <a:pt x="8805" y="3334"/>
                  </a:cubicBezTo>
                  <a:cubicBezTo>
                    <a:pt x="8760" y="3334"/>
                    <a:pt x="8716" y="3352"/>
                    <a:pt x="8680" y="3387"/>
                  </a:cubicBezTo>
                  <a:cubicBezTo>
                    <a:pt x="8597" y="3459"/>
                    <a:pt x="8597" y="3566"/>
                    <a:pt x="8680" y="3637"/>
                  </a:cubicBezTo>
                  <a:lnTo>
                    <a:pt x="9097" y="4054"/>
                  </a:lnTo>
                  <a:lnTo>
                    <a:pt x="8692" y="4459"/>
                  </a:lnTo>
                  <a:lnTo>
                    <a:pt x="7751" y="3518"/>
                  </a:lnTo>
                  <a:cubicBezTo>
                    <a:pt x="7715" y="3483"/>
                    <a:pt x="7671" y="3465"/>
                    <a:pt x="7626" y="3465"/>
                  </a:cubicBezTo>
                  <a:cubicBezTo>
                    <a:pt x="7581" y="3465"/>
                    <a:pt x="7537" y="3483"/>
                    <a:pt x="7501" y="3518"/>
                  </a:cubicBezTo>
                  <a:cubicBezTo>
                    <a:pt x="7430" y="3602"/>
                    <a:pt x="7430" y="3697"/>
                    <a:pt x="7501" y="3780"/>
                  </a:cubicBezTo>
                  <a:lnTo>
                    <a:pt x="8442" y="4709"/>
                  </a:lnTo>
                  <a:lnTo>
                    <a:pt x="8037" y="5114"/>
                  </a:lnTo>
                  <a:lnTo>
                    <a:pt x="7620" y="4697"/>
                  </a:lnTo>
                  <a:cubicBezTo>
                    <a:pt x="7584" y="4661"/>
                    <a:pt x="7540" y="4644"/>
                    <a:pt x="7495" y="4644"/>
                  </a:cubicBezTo>
                  <a:cubicBezTo>
                    <a:pt x="7451" y="4644"/>
                    <a:pt x="7406" y="4661"/>
                    <a:pt x="7370" y="4697"/>
                  </a:cubicBezTo>
                  <a:cubicBezTo>
                    <a:pt x="7287" y="4769"/>
                    <a:pt x="7287" y="4876"/>
                    <a:pt x="7370" y="4947"/>
                  </a:cubicBezTo>
                  <a:lnTo>
                    <a:pt x="7787" y="5364"/>
                  </a:lnTo>
                  <a:lnTo>
                    <a:pt x="7442" y="5709"/>
                  </a:lnTo>
                  <a:lnTo>
                    <a:pt x="5715" y="3983"/>
                  </a:lnTo>
                  <a:lnTo>
                    <a:pt x="6037" y="3661"/>
                  </a:lnTo>
                  <a:cubicBezTo>
                    <a:pt x="6120" y="3578"/>
                    <a:pt x="6120" y="3483"/>
                    <a:pt x="6037" y="3399"/>
                  </a:cubicBezTo>
                  <a:cubicBezTo>
                    <a:pt x="6001" y="3364"/>
                    <a:pt x="5956" y="3346"/>
                    <a:pt x="5912" y="3346"/>
                  </a:cubicBezTo>
                  <a:cubicBezTo>
                    <a:pt x="5867" y="3346"/>
                    <a:pt x="5822" y="3364"/>
                    <a:pt x="5787" y="3399"/>
                  </a:cubicBezTo>
                  <a:lnTo>
                    <a:pt x="5465" y="3733"/>
                  </a:lnTo>
                  <a:lnTo>
                    <a:pt x="2239" y="506"/>
                  </a:lnTo>
                  <a:cubicBezTo>
                    <a:pt x="2012" y="280"/>
                    <a:pt x="1715" y="161"/>
                    <a:pt x="1381" y="161"/>
                  </a:cubicBezTo>
                  <a:cubicBezTo>
                    <a:pt x="1072" y="161"/>
                    <a:pt x="762" y="280"/>
                    <a:pt x="536" y="506"/>
                  </a:cubicBezTo>
                  <a:cubicBezTo>
                    <a:pt x="310" y="732"/>
                    <a:pt x="191" y="1030"/>
                    <a:pt x="191" y="1351"/>
                  </a:cubicBezTo>
                  <a:cubicBezTo>
                    <a:pt x="191" y="1661"/>
                    <a:pt x="310" y="1971"/>
                    <a:pt x="536" y="2197"/>
                  </a:cubicBezTo>
                  <a:lnTo>
                    <a:pt x="3774" y="5447"/>
                  </a:lnTo>
                  <a:lnTo>
                    <a:pt x="203" y="9019"/>
                  </a:lnTo>
                  <a:cubicBezTo>
                    <a:pt x="0" y="9221"/>
                    <a:pt x="0" y="9567"/>
                    <a:pt x="203" y="9793"/>
                  </a:cubicBezTo>
                  <a:lnTo>
                    <a:pt x="1667" y="11246"/>
                  </a:lnTo>
                  <a:cubicBezTo>
                    <a:pt x="1774" y="11353"/>
                    <a:pt x="1905" y="11412"/>
                    <a:pt x="2048" y="11412"/>
                  </a:cubicBezTo>
                  <a:cubicBezTo>
                    <a:pt x="2203" y="11412"/>
                    <a:pt x="2334" y="11353"/>
                    <a:pt x="2441" y="11246"/>
                  </a:cubicBezTo>
                  <a:lnTo>
                    <a:pt x="6013" y="7674"/>
                  </a:lnTo>
                  <a:lnTo>
                    <a:pt x="6263" y="7924"/>
                  </a:lnTo>
                  <a:cubicBezTo>
                    <a:pt x="6299" y="7965"/>
                    <a:pt x="6343" y="7986"/>
                    <a:pt x="6389" y="7986"/>
                  </a:cubicBezTo>
                  <a:cubicBezTo>
                    <a:pt x="6436" y="7986"/>
                    <a:pt x="6483" y="7965"/>
                    <a:pt x="6525" y="7924"/>
                  </a:cubicBezTo>
                  <a:cubicBezTo>
                    <a:pt x="6596" y="7852"/>
                    <a:pt x="6596" y="7745"/>
                    <a:pt x="6525" y="7674"/>
                  </a:cubicBezTo>
                  <a:lnTo>
                    <a:pt x="6168" y="7316"/>
                  </a:lnTo>
                  <a:cubicBezTo>
                    <a:pt x="6168" y="7305"/>
                    <a:pt x="6144" y="7305"/>
                    <a:pt x="6132" y="7293"/>
                  </a:cubicBezTo>
                  <a:lnTo>
                    <a:pt x="6096" y="7257"/>
                  </a:lnTo>
                  <a:lnTo>
                    <a:pt x="2310" y="3471"/>
                  </a:lnTo>
                  <a:lnTo>
                    <a:pt x="2786" y="2995"/>
                  </a:lnTo>
                  <a:lnTo>
                    <a:pt x="3084" y="3292"/>
                  </a:lnTo>
                  <a:cubicBezTo>
                    <a:pt x="3108" y="3316"/>
                    <a:pt x="3155" y="3328"/>
                    <a:pt x="3203" y="3328"/>
                  </a:cubicBezTo>
                  <a:cubicBezTo>
                    <a:pt x="3239" y="3328"/>
                    <a:pt x="3286" y="3316"/>
                    <a:pt x="3322" y="3292"/>
                  </a:cubicBezTo>
                  <a:cubicBezTo>
                    <a:pt x="3393" y="3209"/>
                    <a:pt x="3393" y="3114"/>
                    <a:pt x="3322" y="3030"/>
                  </a:cubicBezTo>
                  <a:lnTo>
                    <a:pt x="3024" y="2733"/>
                  </a:lnTo>
                  <a:lnTo>
                    <a:pt x="3501" y="2256"/>
                  </a:lnTo>
                  <a:lnTo>
                    <a:pt x="5358" y="4126"/>
                  </a:lnTo>
                  <a:lnTo>
                    <a:pt x="7311" y="6066"/>
                  </a:lnTo>
                  <a:lnTo>
                    <a:pt x="7323" y="6090"/>
                  </a:lnTo>
                  <a:lnTo>
                    <a:pt x="7334" y="6102"/>
                  </a:lnTo>
                  <a:lnTo>
                    <a:pt x="9942" y="8710"/>
                  </a:lnTo>
                  <a:lnTo>
                    <a:pt x="9466" y="9186"/>
                  </a:lnTo>
                  <a:lnTo>
                    <a:pt x="6846" y="6554"/>
                  </a:lnTo>
                  <a:lnTo>
                    <a:pt x="5810" y="5519"/>
                  </a:lnTo>
                  <a:lnTo>
                    <a:pt x="3965" y="3673"/>
                  </a:lnTo>
                  <a:cubicBezTo>
                    <a:pt x="3923" y="3637"/>
                    <a:pt x="3879" y="3620"/>
                    <a:pt x="3834" y="3620"/>
                  </a:cubicBezTo>
                  <a:cubicBezTo>
                    <a:pt x="3789" y="3620"/>
                    <a:pt x="3745" y="3637"/>
                    <a:pt x="3703" y="3673"/>
                  </a:cubicBezTo>
                  <a:cubicBezTo>
                    <a:pt x="3632" y="3745"/>
                    <a:pt x="3632" y="3852"/>
                    <a:pt x="3703" y="3923"/>
                  </a:cubicBezTo>
                  <a:lnTo>
                    <a:pt x="9239" y="9460"/>
                  </a:lnTo>
                  <a:lnTo>
                    <a:pt x="8763" y="9936"/>
                  </a:lnTo>
                  <a:lnTo>
                    <a:pt x="7096" y="8269"/>
                  </a:lnTo>
                  <a:cubicBezTo>
                    <a:pt x="7061" y="8233"/>
                    <a:pt x="7016" y="8215"/>
                    <a:pt x="6971" y="8215"/>
                  </a:cubicBezTo>
                  <a:cubicBezTo>
                    <a:pt x="6927" y="8215"/>
                    <a:pt x="6882" y="8233"/>
                    <a:pt x="6846" y="8269"/>
                  </a:cubicBezTo>
                  <a:cubicBezTo>
                    <a:pt x="6775" y="8340"/>
                    <a:pt x="6775" y="8448"/>
                    <a:pt x="6846" y="8519"/>
                  </a:cubicBezTo>
                  <a:lnTo>
                    <a:pt x="8632" y="10305"/>
                  </a:lnTo>
                  <a:cubicBezTo>
                    <a:pt x="8644" y="10329"/>
                    <a:pt x="8680" y="10341"/>
                    <a:pt x="8692" y="10353"/>
                  </a:cubicBezTo>
                  <a:lnTo>
                    <a:pt x="10799" y="11174"/>
                  </a:lnTo>
                  <a:cubicBezTo>
                    <a:pt x="10835" y="11186"/>
                    <a:pt x="10883" y="11186"/>
                    <a:pt x="10906" y="11186"/>
                  </a:cubicBezTo>
                  <a:cubicBezTo>
                    <a:pt x="10990" y="11186"/>
                    <a:pt x="11061" y="11162"/>
                    <a:pt x="11121" y="11103"/>
                  </a:cubicBezTo>
                  <a:cubicBezTo>
                    <a:pt x="11192" y="11019"/>
                    <a:pt x="11228" y="10900"/>
                    <a:pt x="11180" y="10805"/>
                  </a:cubicBezTo>
                  <a:lnTo>
                    <a:pt x="10359" y="8686"/>
                  </a:lnTo>
                  <a:cubicBezTo>
                    <a:pt x="10347" y="8662"/>
                    <a:pt x="10323" y="8638"/>
                    <a:pt x="10311" y="8626"/>
                  </a:cubicBezTo>
                  <a:lnTo>
                    <a:pt x="7692" y="6007"/>
                  </a:lnTo>
                  <a:lnTo>
                    <a:pt x="11264" y="2435"/>
                  </a:lnTo>
                  <a:cubicBezTo>
                    <a:pt x="11478" y="2185"/>
                    <a:pt x="11478" y="1840"/>
                    <a:pt x="11264" y="1625"/>
                  </a:cubicBezTo>
                  <a:lnTo>
                    <a:pt x="9811" y="161"/>
                  </a:lnTo>
                  <a:cubicBezTo>
                    <a:pt x="9704" y="54"/>
                    <a:pt x="9567" y="0"/>
                    <a:pt x="9428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928662" y="5500702"/>
              <a:ext cx="6858048" cy="500066"/>
              <a:chOff x="928662" y="5500702"/>
              <a:chExt cx="6858048" cy="500066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7000892" y="5786454"/>
                <a:ext cx="785818" cy="1588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Google Shape;9914;p64"/>
              <p:cNvSpPr/>
              <p:nvPr/>
            </p:nvSpPr>
            <p:spPr>
              <a:xfrm>
                <a:off x="928662" y="5572140"/>
                <a:ext cx="571504" cy="428628"/>
              </a:xfrm>
              <a:custGeom>
                <a:avLst/>
                <a:gdLst/>
                <a:ahLst/>
                <a:cxnLst/>
                <a:rect l="l" t="t" r="r" b="b"/>
                <a:pathLst>
                  <a:path w="11967" h="9809" extrusionOk="0">
                    <a:moveTo>
                      <a:pt x="8309" y="358"/>
                    </a:moveTo>
                    <a:cubicBezTo>
                      <a:pt x="8940" y="358"/>
                      <a:pt x="9663" y="469"/>
                      <a:pt x="10418" y="796"/>
                    </a:cubicBezTo>
                    <a:lnTo>
                      <a:pt x="10418" y="7796"/>
                    </a:lnTo>
                    <a:cubicBezTo>
                      <a:pt x="9723" y="7513"/>
                      <a:pt x="8997" y="7381"/>
                      <a:pt x="8289" y="7381"/>
                    </a:cubicBezTo>
                    <a:cubicBezTo>
                      <a:pt x="7542" y="7381"/>
                      <a:pt x="6816" y="7527"/>
                      <a:pt x="6168" y="7796"/>
                    </a:cubicBezTo>
                    <a:lnTo>
                      <a:pt x="6168" y="796"/>
                    </a:lnTo>
                    <a:cubicBezTo>
                      <a:pt x="6430" y="676"/>
                      <a:pt x="7238" y="358"/>
                      <a:pt x="8309" y="358"/>
                    </a:cubicBezTo>
                    <a:close/>
                    <a:moveTo>
                      <a:pt x="3700" y="358"/>
                    </a:moveTo>
                    <a:cubicBezTo>
                      <a:pt x="4458" y="358"/>
                      <a:pt x="5191" y="513"/>
                      <a:pt x="5823" y="796"/>
                    </a:cubicBezTo>
                    <a:cubicBezTo>
                      <a:pt x="5811" y="1677"/>
                      <a:pt x="5811" y="6761"/>
                      <a:pt x="5811" y="7796"/>
                    </a:cubicBezTo>
                    <a:cubicBezTo>
                      <a:pt x="5418" y="7642"/>
                      <a:pt x="4656" y="7392"/>
                      <a:pt x="3668" y="7392"/>
                    </a:cubicBezTo>
                    <a:cubicBezTo>
                      <a:pt x="2929" y="7392"/>
                      <a:pt x="2215" y="7523"/>
                      <a:pt x="1548" y="7808"/>
                    </a:cubicBezTo>
                    <a:lnTo>
                      <a:pt x="1548" y="3867"/>
                    </a:lnTo>
                    <a:cubicBezTo>
                      <a:pt x="1548" y="3760"/>
                      <a:pt x="1477" y="3689"/>
                      <a:pt x="1370" y="3689"/>
                    </a:cubicBezTo>
                    <a:cubicBezTo>
                      <a:pt x="1262" y="3689"/>
                      <a:pt x="1191" y="3760"/>
                      <a:pt x="1191" y="3867"/>
                    </a:cubicBezTo>
                    <a:lnTo>
                      <a:pt x="1191" y="7987"/>
                    </a:lnTo>
                    <a:cubicBezTo>
                      <a:pt x="1191" y="8118"/>
                      <a:pt x="1298" y="8225"/>
                      <a:pt x="1429" y="8225"/>
                    </a:cubicBezTo>
                    <a:cubicBezTo>
                      <a:pt x="1465" y="8225"/>
                      <a:pt x="1489" y="8225"/>
                      <a:pt x="1524" y="8213"/>
                    </a:cubicBezTo>
                    <a:cubicBezTo>
                      <a:pt x="2203" y="7916"/>
                      <a:pt x="2917" y="7761"/>
                      <a:pt x="3656" y="7761"/>
                    </a:cubicBezTo>
                    <a:cubicBezTo>
                      <a:pt x="4715" y="7761"/>
                      <a:pt x="5537" y="8070"/>
                      <a:pt x="5799" y="8189"/>
                    </a:cubicBezTo>
                    <a:lnTo>
                      <a:pt x="5799" y="8606"/>
                    </a:lnTo>
                    <a:lnTo>
                      <a:pt x="417" y="8606"/>
                    </a:lnTo>
                    <a:cubicBezTo>
                      <a:pt x="381" y="8606"/>
                      <a:pt x="358" y="8582"/>
                      <a:pt x="358" y="8547"/>
                    </a:cubicBezTo>
                    <a:lnTo>
                      <a:pt x="358" y="1248"/>
                    </a:lnTo>
                    <a:cubicBezTo>
                      <a:pt x="358" y="1212"/>
                      <a:pt x="381" y="1188"/>
                      <a:pt x="417" y="1188"/>
                    </a:cubicBezTo>
                    <a:lnTo>
                      <a:pt x="1203" y="1188"/>
                    </a:lnTo>
                    <a:lnTo>
                      <a:pt x="1203" y="3153"/>
                    </a:lnTo>
                    <a:cubicBezTo>
                      <a:pt x="1203" y="3248"/>
                      <a:pt x="1274" y="3332"/>
                      <a:pt x="1382" y="3332"/>
                    </a:cubicBezTo>
                    <a:cubicBezTo>
                      <a:pt x="1489" y="3332"/>
                      <a:pt x="1560" y="3248"/>
                      <a:pt x="1560" y="3153"/>
                    </a:cubicBezTo>
                    <a:lnTo>
                      <a:pt x="1560" y="796"/>
                    </a:lnTo>
                    <a:cubicBezTo>
                      <a:pt x="2253" y="495"/>
                      <a:pt x="2987" y="358"/>
                      <a:pt x="3700" y="358"/>
                    </a:cubicBezTo>
                    <a:close/>
                    <a:moveTo>
                      <a:pt x="6608" y="7987"/>
                    </a:moveTo>
                    <a:lnTo>
                      <a:pt x="6608" y="9249"/>
                    </a:lnTo>
                    <a:lnTo>
                      <a:pt x="6501" y="9166"/>
                    </a:lnTo>
                    <a:cubicBezTo>
                      <a:pt x="6471" y="9136"/>
                      <a:pt x="6430" y="9121"/>
                      <a:pt x="6390" y="9121"/>
                    </a:cubicBezTo>
                    <a:cubicBezTo>
                      <a:pt x="6349" y="9121"/>
                      <a:pt x="6311" y="9136"/>
                      <a:pt x="6287" y="9166"/>
                    </a:cubicBezTo>
                    <a:lnTo>
                      <a:pt x="6168" y="9261"/>
                    </a:lnTo>
                    <a:lnTo>
                      <a:pt x="6168" y="8166"/>
                    </a:lnTo>
                    <a:cubicBezTo>
                      <a:pt x="6251" y="8118"/>
                      <a:pt x="6418" y="8058"/>
                      <a:pt x="6608" y="7987"/>
                    </a:cubicBezTo>
                    <a:close/>
                    <a:moveTo>
                      <a:pt x="8273" y="0"/>
                    </a:moveTo>
                    <a:cubicBezTo>
                      <a:pt x="7438" y="0"/>
                      <a:pt x="6643" y="178"/>
                      <a:pt x="5989" y="486"/>
                    </a:cubicBezTo>
                    <a:cubicBezTo>
                      <a:pt x="5715" y="367"/>
                      <a:pt x="4858" y="10"/>
                      <a:pt x="3668" y="10"/>
                    </a:cubicBezTo>
                    <a:cubicBezTo>
                      <a:pt x="2858" y="10"/>
                      <a:pt x="2072" y="176"/>
                      <a:pt x="1322" y="510"/>
                    </a:cubicBezTo>
                    <a:cubicBezTo>
                      <a:pt x="1143" y="593"/>
                      <a:pt x="1191" y="796"/>
                      <a:pt x="1191" y="843"/>
                    </a:cubicBezTo>
                    <a:lnTo>
                      <a:pt x="405" y="843"/>
                    </a:lnTo>
                    <a:cubicBezTo>
                      <a:pt x="179" y="843"/>
                      <a:pt x="0" y="1022"/>
                      <a:pt x="0" y="1248"/>
                    </a:cubicBezTo>
                    <a:lnTo>
                      <a:pt x="0" y="8535"/>
                    </a:lnTo>
                    <a:cubicBezTo>
                      <a:pt x="0" y="8761"/>
                      <a:pt x="179" y="8939"/>
                      <a:pt x="405" y="8939"/>
                    </a:cubicBezTo>
                    <a:lnTo>
                      <a:pt x="5811" y="8939"/>
                    </a:lnTo>
                    <a:lnTo>
                      <a:pt x="5811" y="9630"/>
                    </a:lnTo>
                    <a:cubicBezTo>
                      <a:pt x="5811" y="9740"/>
                      <a:pt x="5889" y="9808"/>
                      <a:pt x="5977" y="9808"/>
                    </a:cubicBezTo>
                    <a:cubicBezTo>
                      <a:pt x="6013" y="9808"/>
                      <a:pt x="6050" y="9797"/>
                      <a:pt x="6084" y="9773"/>
                    </a:cubicBezTo>
                    <a:lnTo>
                      <a:pt x="6382" y="9535"/>
                    </a:lnTo>
                    <a:cubicBezTo>
                      <a:pt x="6656" y="9737"/>
                      <a:pt x="6668" y="9809"/>
                      <a:pt x="6787" y="9809"/>
                    </a:cubicBezTo>
                    <a:cubicBezTo>
                      <a:pt x="6894" y="9809"/>
                      <a:pt x="6966" y="9737"/>
                      <a:pt x="6966" y="9630"/>
                    </a:cubicBezTo>
                    <a:lnTo>
                      <a:pt x="6966" y="8939"/>
                    </a:lnTo>
                    <a:lnTo>
                      <a:pt x="9335" y="8939"/>
                    </a:lnTo>
                    <a:cubicBezTo>
                      <a:pt x="9442" y="8939"/>
                      <a:pt x="9513" y="8856"/>
                      <a:pt x="9513" y="8761"/>
                    </a:cubicBezTo>
                    <a:cubicBezTo>
                      <a:pt x="9513" y="8654"/>
                      <a:pt x="9442" y="8582"/>
                      <a:pt x="9335" y="8582"/>
                    </a:cubicBezTo>
                    <a:lnTo>
                      <a:pt x="6966" y="8582"/>
                    </a:lnTo>
                    <a:lnTo>
                      <a:pt x="6966" y="7892"/>
                    </a:lnTo>
                    <a:cubicBezTo>
                      <a:pt x="7400" y="7783"/>
                      <a:pt x="7847" y="7728"/>
                      <a:pt x="8295" y="7728"/>
                    </a:cubicBezTo>
                    <a:cubicBezTo>
                      <a:pt x="9025" y="7728"/>
                      <a:pt x="9760" y="7875"/>
                      <a:pt x="10454" y="8177"/>
                    </a:cubicBezTo>
                    <a:cubicBezTo>
                      <a:pt x="10483" y="8192"/>
                      <a:pt x="10514" y="8199"/>
                      <a:pt x="10544" y="8199"/>
                    </a:cubicBezTo>
                    <a:cubicBezTo>
                      <a:pt x="10662" y="8199"/>
                      <a:pt x="10776" y="8096"/>
                      <a:pt x="10776" y="7963"/>
                    </a:cubicBezTo>
                    <a:lnTo>
                      <a:pt x="10776" y="1177"/>
                    </a:lnTo>
                    <a:lnTo>
                      <a:pt x="11561" y="1177"/>
                    </a:lnTo>
                    <a:cubicBezTo>
                      <a:pt x="11597" y="1177"/>
                      <a:pt x="11621" y="1212"/>
                      <a:pt x="11621" y="1236"/>
                    </a:cubicBezTo>
                    <a:lnTo>
                      <a:pt x="11621" y="8535"/>
                    </a:lnTo>
                    <a:cubicBezTo>
                      <a:pt x="11621" y="8570"/>
                      <a:pt x="11597" y="8594"/>
                      <a:pt x="11561" y="8594"/>
                    </a:cubicBezTo>
                    <a:lnTo>
                      <a:pt x="10049" y="8594"/>
                    </a:lnTo>
                    <a:cubicBezTo>
                      <a:pt x="9942" y="8594"/>
                      <a:pt x="9871" y="8666"/>
                      <a:pt x="9871" y="8773"/>
                    </a:cubicBezTo>
                    <a:cubicBezTo>
                      <a:pt x="9871" y="8880"/>
                      <a:pt x="9942" y="8951"/>
                      <a:pt x="10049" y="8951"/>
                    </a:cubicBezTo>
                    <a:lnTo>
                      <a:pt x="11561" y="8951"/>
                    </a:lnTo>
                    <a:cubicBezTo>
                      <a:pt x="11788" y="8951"/>
                      <a:pt x="11966" y="8773"/>
                      <a:pt x="11966" y="8547"/>
                    </a:cubicBezTo>
                    <a:lnTo>
                      <a:pt x="11966" y="1236"/>
                    </a:lnTo>
                    <a:cubicBezTo>
                      <a:pt x="11954" y="998"/>
                      <a:pt x="11776" y="831"/>
                      <a:pt x="11549" y="831"/>
                    </a:cubicBezTo>
                    <a:lnTo>
                      <a:pt x="10764" y="831"/>
                    </a:lnTo>
                    <a:cubicBezTo>
                      <a:pt x="10752" y="784"/>
                      <a:pt x="10811" y="581"/>
                      <a:pt x="10633" y="498"/>
                    </a:cubicBezTo>
                    <a:cubicBezTo>
                      <a:pt x="9864" y="154"/>
                      <a:pt x="9051" y="0"/>
                      <a:pt x="8273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C00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" name="Google Shape;9668;p64"/>
              <p:cNvGrpSpPr/>
              <p:nvPr/>
            </p:nvGrpSpPr>
            <p:grpSpPr>
              <a:xfrm>
                <a:off x="4429124" y="5500702"/>
                <a:ext cx="505099" cy="500066"/>
                <a:chOff x="3513010" y="3816134"/>
                <a:chExt cx="362223" cy="361108"/>
              </a:xfrm>
            </p:grpSpPr>
            <p:sp>
              <p:nvSpPr>
                <p:cNvPr id="9" name="Google Shape;9669;p64"/>
                <p:cNvSpPr/>
                <p:nvPr/>
              </p:nvSpPr>
              <p:spPr>
                <a:xfrm>
                  <a:off x="3513010" y="3816134"/>
                  <a:ext cx="362223" cy="3611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71" h="11336" extrusionOk="0">
                      <a:moveTo>
                        <a:pt x="1381" y="346"/>
                      </a:moveTo>
                      <a:cubicBezTo>
                        <a:pt x="1846" y="358"/>
                        <a:pt x="2262" y="715"/>
                        <a:pt x="2358" y="1191"/>
                      </a:cubicBezTo>
                      <a:lnTo>
                        <a:pt x="1881" y="1191"/>
                      </a:lnTo>
                      <a:cubicBezTo>
                        <a:pt x="1786" y="1191"/>
                        <a:pt x="1715" y="1263"/>
                        <a:pt x="1715" y="1358"/>
                      </a:cubicBezTo>
                      <a:cubicBezTo>
                        <a:pt x="1715" y="1727"/>
                        <a:pt x="1417" y="2025"/>
                        <a:pt x="1048" y="2025"/>
                      </a:cubicBezTo>
                      <a:cubicBezTo>
                        <a:pt x="667" y="2025"/>
                        <a:pt x="369" y="1727"/>
                        <a:pt x="369" y="1358"/>
                      </a:cubicBezTo>
                      <a:cubicBezTo>
                        <a:pt x="369" y="798"/>
                        <a:pt x="822" y="346"/>
                        <a:pt x="1381" y="346"/>
                      </a:cubicBezTo>
                      <a:close/>
                      <a:moveTo>
                        <a:pt x="2358" y="1537"/>
                      </a:moveTo>
                      <a:lnTo>
                        <a:pt x="2358" y="2037"/>
                      </a:lnTo>
                      <a:lnTo>
                        <a:pt x="1774" y="2037"/>
                      </a:lnTo>
                      <a:cubicBezTo>
                        <a:pt x="1893" y="1906"/>
                        <a:pt x="1977" y="1727"/>
                        <a:pt x="2012" y="1537"/>
                      </a:cubicBezTo>
                      <a:close/>
                      <a:moveTo>
                        <a:pt x="9109" y="4489"/>
                      </a:moveTo>
                      <a:lnTo>
                        <a:pt x="9109" y="4489"/>
                      </a:lnTo>
                      <a:cubicBezTo>
                        <a:pt x="8739" y="5049"/>
                        <a:pt x="8287" y="5585"/>
                        <a:pt x="7787" y="6085"/>
                      </a:cubicBezTo>
                      <a:cubicBezTo>
                        <a:pt x="7275" y="6597"/>
                        <a:pt x="6739" y="7037"/>
                        <a:pt x="6192" y="7406"/>
                      </a:cubicBezTo>
                      <a:cubicBezTo>
                        <a:pt x="6584" y="6859"/>
                        <a:pt x="7013" y="6323"/>
                        <a:pt x="7513" y="5823"/>
                      </a:cubicBezTo>
                      <a:cubicBezTo>
                        <a:pt x="8025" y="5311"/>
                        <a:pt x="8561" y="4870"/>
                        <a:pt x="9109" y="4489"/>
                      </a:cubicBezTo>
                      <a:close/>
                      <a:moveTo>
                        <a:pt x="4036" y="9359"/>
                      </a:moveTo>
                      <a:cubicBezTo>
                        <a:pt x="4346" y="9359"/>
                        <a:pt x="4620" y="9573"/>
                        <a:pt x="4691" y="9871"/>
                      </a:cubicBezTo>
                      <a:lnTo>
                        <a:pt x="3382" y="9871"/>
                      </a:lnTo>
                      <a:cubicBezTo>
                        <a:pt x="3453" y="9573"/>
                        <a:pt x="3727" y="9359"/>
                        <a:pt x="4036" y="9359"/>
                      </a:cubicBezTo>
                      <a:close/>
                      <a:moveTo>
                        <a:pt x="10359" y="9359"/>
                      </a:moveTo>
                      <a:cubicBezTo>
                        <a:pt x="10728" y="9359"/>
                        <a:pt x="11025" y="9657"/>
                        <a:pt x="11025" y="10026"/>
                      </a:cubicBezTo>
                      <a:cubicBezTo>
                        <a:pt x="11025" y="10597"/>
                        <a:pt x="10585" y="11038"/>
                        <a:pt x="10037" y="11038"/>
                      </a:cubicBezTo>
                      <a:lnTo>
                        <a:pt x="4584" y="11038"/>
                      </a:lnTo>
                      <a:cubicBezTo>
                        <a:pt x="4870" y="10788"/>
                        <a:pt x="5037" y="10431"/>
                        <a:pt x="5037" y="10026"/>
                      </a:cubicBezTo>
                      <a:cubicBezTo>
                        <a:pt x="5037" y="9776"/>
                        <a:pt x="4929" y="9538"/>
                        <a:pt x="4775" y="9359"/>
                      </a:cubicBezTo>
                      <a:close/>
                      <a:moveTo>
                        <a:pt x="1346" y="1"/>
                      </a:moveTo>
                      <a:cubicBezTo>
                        <a:pt x="596" y="1"/>
                        <a:pt x="0" y="596"/>
                        <a:pt x="0" y="1334"/>
                      </a:cubicBezTo>
                      <a:cubicBezTo>
                        <a:pt x="0" y="1906"/>
                        <a:pt x="465" y="2346"/>
                        <a:pt x="1012" y="2346"/>
                      </a:cubicBezTo>
                      <a:lnTo>
                        <a:pt x="2358" y="2346"/>
                      </a:lnTo>
                      <a:lnTo>
                        <a:pt x="2358" y="7514"/>
                      </a:lnTo>
                      <a:cubicBezTo>
                        <a:pt x="2358" y="7609"/>
                        <a:pt x="2429" y="7680"/>
                        <a:pt x="2512" y="7680"/>
                      </a:cubicBezTo>
                      <a:cubicBezTo>
                        <a:pt x="2608" y="7680"/>
                        <a:pt x="2679" y="7609"/>
                        <a:pt x="2679" y="7514"/>
                      </a:cubicBezTo>
                      <a:lnTo>
                        <a:pt x="2679" y="1334"/>
                      </a:lnTo>
                      <a:cubicBezTo>
                        <a:pt x="2679" y="929"/>
                        <a:pt x="2501" y="572"/>
                        <a:pt x="2239" y="322"/>
                      </a:cubicBezTo>
                      <a:lnTo>
                        <a:pt x="7680" y="322"/>
                      </a:lnTo>
                      <a:cubicBezTo>
                        <a:pt x="8227" y="322"/>
                        <a:pt x="8680" y="775"/>
                        <a:pt x="8680" y="1334"/>
                      </a:cubicBezTo>
                      <a:lnTo>
                        <a:pt x="8680" y="2870"/>
                      </a:lnTo>
                      <a:cubicBezTo>
                        <a:pt x="8192" y="3108"/>
                        <a:pt x="7739" y="3430"/>
                        <a:pt x="7358" y="3811"/>
                      </a:cubicBezTo>
                      <a:cubicBezTo>
                        <a:pt x="6549" y="4608"/>
                        <a:pt x="6537" y="5192"/>
                        <a:pt x="6525" y="6144"/>
                      </a:cubicBezTo>
                      <a:lnTo>
                        <a:pt x="6525" y="6394"/>
                      </a:lnTo>
                      <a:cubicBezTo>
                        <a:pt x="6132" y="6859"/>
                        <a:pt x="5811" y="7347"/>
                        <a:pt x="5513" y="7847"/>
                      </a:cubicBezTo>
                      <a:cubicBezTo>
                        <a:pt x="5465" y="7907"/>
                        <a:pt x="5477" y="7990"/>
                        <a:pt x="5537" y="8049"/>
                      </a:cubicBezTo>
                      <a:cubicBezTo>
                        <a:pt x="5572" y="8085"/>
                        <a:pt x="5608" y="8097"/>
                        <a:pt x="5656" y="8097"/>
                      </a:cubicBezTo>
                      <a:cubicBezTo>
                        <a:pt x="5691" y="8097"/>
                        <a:pt x="5715" y="8097"/>
                        <a:pt x="5751" y="8061"/>
                      </a:cubicBezTo>
                      <a:cubicBezTo>
                        <a:pt x="6251" y="7776"/>
                        <a:pt x="6727" y="7442"/>
                        <a:pt x="7192" y="7049"/>
                      </a:cubicBezTo>
                      <a:lnTo>
                        <a:pt x="7442" y="7049"/>
                      </a:lnTo>
                      <a:cubicBezTo>
                        <a:pt x="7930" y="7037"/>
                        <a:pt x="8323" y="7037"/>
                        <a:pt x="8692" y="6918"/>
                      </a:cubicBezTo>
                      <a:lnTo>
                        <a:pt x="8692" y="9002"/>
                      </a:lnTo>
                      <a:lnTo>
                        <a:pt x="4036" y="9002"/>
                      </a:lnTo>
                      <a:cubicBezTo>
                        <a:pt x="3465" y="9002"/>
                        <a:pt x="3024" y="9466"/>
                        <a:pt x="3024" y="10014"/>
                      </a:cubicBezTo>
                      <a:cubicBezTo>
                        <a:pt x="3024" y="10097"/>
                        <a:pt x="3096" y="10181"/>
                        <a:pt x="3191" y="10181"/>
                      </a:cubicBezTo>
                      <a:lnTo>
                        <a:pt x="4691" y="10181"/>
                      </a:lnTo>
                      <a:cubicBezTo>
                        <a:pt x="4620" y="10657"/>
                        <a:pt x="4203" y="11014"/>
                        <a:pt x="3691" y="11014"/>
                      </a:cubicBezTo>
                      <a:cubicBezTo>
                        <a:pt x="3144" y="11014"/>
                        <a:pt x="2679" y="10562"/>
                        <a:pt x="2679" y="10002"/>
                      </a:cubicBezTo>
                      <a:lnTo>
                        <a:pt x="2679" y="8168"/>
                      </a:lnTo>
                      <a:cubicBezTo>
                        <a:pt x="2679" y="8085"/>
                        <a:pt x="2608" y="8002"/>
                        <a:pt x="2512" y="8002"/>
                      </a:cubicBezTo>
                      <a:cubicBezTo>
                        <a:pt x="2429" y="8002"/>
                        <a:pt x="2358" y="8085"/>
                        <a:pt x="2358" y="8168"/>
                      </a:cubicBezTo>
                      <a:lnTo>
                        <a:pt x="2358" y="10002"/>
                      </a:lnTo>
                      <a:cubicBezTo>
                        <a:pt x="2358" y="10740"/>
                        <a:pt x="2953" y="11335"/>
                        <a:pt x="3691" y="11335"/>
                      </a:cubicBezTo>
                      <a:lnTo>
                        <a:pt x="10013" y="11335"/>
                      </a:lnTo>
                      <a:cubicBezTo>
                        <a:pt x="10764" y="11335"/>
                        <a:pt x="11359" y="10740"/>
                        <a:pt x="11359" y="10002"/>
                      </a:cubicBezTo>
                      <a:cubicBezTo>
                        <a:pt x="11371" y="9478"/>
                        <a:pt x="10930" y="9038"/>
                        <a:pt x="10359" y="9038"/>
                      </a:cubicBezTo>
                      <a:lnTo>
                        <a:pt x="9025" y="9038"/>
                      </a:lnTo>
                      <a:lnTo>
                        <a:pt x="9025" y="6811"/>
                      </a:lnTo>
                      <a:cubicBezTo>
                        <a:pt x="9263" y="6692"/>
                        <a:pt x="9513" y="6513"/>
                        <a:pt x="9775" y="6252"/>
                      </a:cubicBezTo>
                      <a:cubicBezTo>
                        <a:pt x="10013" y="6013"/>
                        <a:pt x="10228" y="5763"/>
                        <a:pt x="10406" y="5478"/>
                      </a:cubicBezTo>
                      <a:cubicBezTo>
                        <a:pt x="10430" y="5430"/>
                        <a:pt x="10430" y="5370"/>
                        <a:pt x="10418" y="5311"/>
                      </a:cubicBezTo>
                      <a:cubicBezTo>
                        <a:pt x="10394" y="5251"/>
                        <a:pt x="10347" y="5228"/>
                        <a:pt x="10299" y="5204"/>
                      </a:cubicBezTo>
                      <a:lnTo>
                        <a:pt x="9894" y="5132"/>
                      </a:lnTo>
                      <a:cubicBezTo>
                        <a:pt x="10728" y="4489"/>
                        <a:pt x="11264" y="3525"/>
                        <a:pt x="11323" y="2465"/>
                      </a:cubicBezTo>
                      <a:lnTo>
                        <a:pt x="11323" y="2453"/>
                      </a:lnTo>
                      <a:cubicBezTo>
                        <a:pt x="11323" y="2406"/>
                        <a:pt x="11311" y="2358"/>
                        <a:pt x="11287" y="2322"/>
                      </a:cubicBezTo>
                      <a:cubicBezTo>
                        <a:pt x="11252" y="2287"/>
                        <a:pt x="11204" y="2275"/>
                        <a:pt x="11145" y="2275"/>
                      </a:cubicBezTo>
                      <a:cubicBezTo>
                        <a:pt x="10764" y="2311"/>
                        <a:pt x="10394" y="2346"/>
                        <a:pt x="10037" y="2430"/>
                      </a:cubicBezTo>
                      <a:cubicBezTo>
                        <a:pt x="9942" y="2442"/>
                        <a:pt x="9882" y="2525"/>
                        <a:pt x="9894" y="2620"/>
                      </a:cubicBezTo>
                      <a:cubicBezTo>
                        <a:pt x="9916" y="2696"/>
                        <a:pt x="9988" y="2753"/>
                        <a:pt x="10073" y="2753"/>
                      </a:cubicBezTo>
                      <a:cubicBezTo>
                        <a:pt x="10080" y="2753"/>
                        <a:pt x="10089" y="2752"/>
                        <a:pt x="10097" y="2751"/>
                      </a:cubicBezTo>
                      <a:cubicBezTo>
                        <a:pt x="10371" y="2692"/>
                        <a:pt x="10656" y="2644"/>
                        <a:pt x="10966" y="2620"/>
                      </a:cubicBezTo>
                      <a:lnTo>
                        <a:pt x="10966" y="2620"/>
                      </a:lnTo>
                      <a:cubicBezTo>
                        <a:pt x="10847" y="3632"/>
                        <a:pt x="10275" y="4537"/>
                        <a:pt x="9382" y="5073"/>
                      </a:cubicBezTo>
                      <a:lnTo>
                        <a:pt x="9359" y="5085"/>
                      </a:lnTo>
                      <a:cubicBezTo>
                        <a:pt x="9299" y="5120"/>
                        <a:pt x="9275" y="5192"/>
                        <a:pt x="9287" y="5263"/>
                      </a:cubicBezTo>
                      <a:cubicBezTo>
                        <a:pt x="9299" y="5347"/>
                        <a:pt x="9359" y="5382"/>
                        <a:pt x="9418" y="5406"/>
                      </a:cubicBezTo>
                      <a:lnTo>
                        <a:pt x="9978" y="5490"/>
                      </a:lnTo>
                      <a:cubicBezTo>
                        <a:pt x="9835" y="5668"/>
                        <a:pt x="9692" y="5847"/>
                        <a:pt x="9525" y="6002"/>
                      </a:cubicBezTo>
                      <a:cubicBezTo>
                        <a:pt x="8870" y="6656"/>
                        <a:pt x="8406" y="6716"/>
                        <a:pt x="7573" y="6728"/>
                      </a:cubicBezTo>
                      <a:cubicBezTo>
                        <a:pt x="7727" y="6597"/>
                        <a:pt x="7870" y="6454"/>
                        <a:pt x="8013" y="6311"/>
                      </a:cubicBezTo>
                      <a:cubicBezTo>
                        <a:pt x="8728" y="5597"/>
                        <a:pt x="9299" y="4835"/>
                        <a:pt x="9775" y="4037"/>
                      </a:cubicBezTo>
                      <a:cubicBezTo>
                        <a:pt x="9823" y="3977"/>
                        <a:pt x="9811" y="3882"/>
                        <a:pt x="9751" y="3823"/>
                      </a:cubicBezTo>
                      <a:cubicBezTo>
                        <a:pt x="9718" y="3789"/>
                        <a:pt x="9681" y="3774"/>
                        <a:pt x="9639" y="3774"/>
                      </a:cubicBezTo>
                      <a:cubicBezTo>
                        <a:pt x="9608" y="3774"/>
                        <a:pt x="9574" y="3783"/>
                        <a:pt x="9537" y="3799"/>
                      </a:cubicBezTo>
                      <a:cubicBezTo>
                        <a:pt x="8739" y="4251"/>
                        <a:pt x="7966" y="4847"/>
                        <a:pt x="7263" y="5561"/>
                      </a:cubicBezTo>
                      <a:cubicBezTo>
                        <a:pt x="7120" y="5716"/>
                        <a:pt x="6977" y="5847"/>
                        <a:pt x="6846" y="6002"/>
                      </a:cubicBezTo>
                      <a:cubicBezTo>
                        <a:pt x="6882" y="5168"/>
                        <a:pt x="6918" y="4704"/>
                        <a:pt x="7573" y="4049"/>
                      </a:cubicBezTo>
                      <a:cubicBezTo>
                        <a:pt x="8085" y="3537"/>
                        <a:pt x="8728" y="3156"/>
                        <a:pt x="9454" y="2906"/>
                      </a:cubicBezTo>
                      <a:cubicBezTo>
                        <a:pt x="9537" y="2870"/>
                        <a:pt x="9585" y="2787"/>
                        <a:pt x="9561" y="2692"/>
                      </a:cubicBezTo>
                      <a:cubicBezTo>
                        <a:pt x="9531" y="2623"/>
                        <a:pt x="9470" y="2578"/>
                        <a:pt x="9395" y="2578"/>
                      </a:cubicBezTo>
                      <a:cubicBezTo>
                        <a:pt x="9379" y="2578"/>
                        <a:pt x="9363" y="2580"/>
                        <a:pt x="9347" y="2584"/>
                      </a:cubicBezTo>
                      <a:cubicBezTo>
                        <a:pt x="9228" y="2632"/>
                        <a:pt x="9109" y="2680"/>
                        <a:pt x="9001" y="2715"/>
                      </a:cubicBezTo>
                      <a:lnTo>
                        <a:pt x="9001" y="1334"/>
                      </a:lnTo>
                      <a:cubicBezTo>
                        <a:pt x="9001" y="596"/>
                        <a:pt x="8406" y="1"/>
                        <a:pt x="7668" y="1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solidFill>
                    <a:srgbClr val="7030A0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" name="Google Shape;9670;p64"/>
                <p:cNvSpPr/>
                <p:nvPr/>
              </p:nvSpPr>
              <p:spPr>
                <a:xfrm>
                  <a:off x="3618450" y="3879112"/>
                  <a:ext cx="157045" cy="24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30" h="775" extrusionOk="0">
                      <a:moveTo>
                        <a:pt x="155" y="0"/>
                      </a:moveTo>
                      <a:cubicBezTo>
                        <a:pt x="72" y="0"/>
                        <a:pt x="0" y="72"/>
                        <a:pt x="0" y="167"/>
                      </a:cubicBezTo>
                      <a:cubicBezTo>
                        <a:pt x="0" y="250"/>
                        <a:pt x="72" y="334"/>
                        <a:pt x="155" y="334"/>
                      </a:cubicBezTo>
                      <a:cubicBezTo>
                        <a:pt x="322" y="334"/>
                        <a:pt x="381" y="405"/>
                        <a:pt x="500" y="512"/>
                      </a:cubicBezTo>
                      <a:cubicBezTo>
                        <a:pt x="619" y="631"/>
                        <a:pt x="786" y="774"/>
                        <a:pt x="1084" y="774"/>
                      </a:cubicBezTo>
                      <a:cubicBezTo>
                        <a:pt x="1381" y="774"/>
                        <a:pt x="1524" y="631"/>
                        <a:pt x="1667" y="512"/>
                      </a:cubicBezTo>
                      <a:cubicBezTo>
                        <a:pt x="1762" y="405"/>
                        <a:pt x="1846" y="334"/>
                        <a:pt x="2000" y="334"/>
                      </a:cubicBezTo>
                      <a:cubicBezTo>
                        <a:pt x="2167" y="334"/>
                        <a:pt x="2227" y="405"/>
                        <a:pt x="2346" y="512"/>
                      </a:cubicBezTo>
                      <a:cubicBezTo>
                        <a:pt x="2465" y="631"/>
                        <a:pt x="2631" y="774"/>
                        <a:pt x="2929" y="774"/>
                      </a:cubicBezTo>
                      <a:cubicBezTo>
                        <a:pt x="3227" y="774"/>
                        <a:pt x="3370" y="631"/>
                        <a:pt x="3501" y="512"/>
                      </a:cubicBezTo>
                      <a:cubicBezTo>
                        <a:pt x="3608" y="405"/>
                        <a:pt x="3679" y="334"/>
                        <a:pt x="3846" y="334"/>
                      </a:cubicBezTo>
                      <a:cubicBezTo>
                        <a:pt x="4013" y="334"/>
                        <a:pt x="4072" y="405"/>
                        <a:pt x="4191" y="512"/>
                      </a:cubicBezTo>
                      <a:cubicBezTo>
                        <a:pt x="4310" y="631"/>
                        <a:pt x="4477" y="774"/>
                        <a:pt x="4775" y="774"/>
                      </a:cubicBezTo>
                      <a:cubicBezTo>
                        <a:pt x="4858" y="774"/>
                        <a:pt x="4929" y="703"/>
                        <a:pt x="4929" y="607"/>
                      </a:cubicBezTo>
                      <a:cubicBezTo>
                        <a:pt x="4929" y="524"/>
                        <a:pt x="4858" y="453"/>
                        <a:pt x="4775" y="453"/>
                      </a:cubicBezTo>
                      <a:cubicBezTo>
                        <a:pt x="4608" y="453"/>
                        <a:pt x="4548" y="369"/>
                        <a:pt x="4429" y="274"/>
                      </a:cubicBezTo>
                      <a:cubicBezTo>
                        <a:pt x="4310" y="155"/>
                        <a:pt x="4144" y="0"/>
                        <a:pt x="3846" y="0"/>
                      </a:cubicBezTo>
                      <a:cubicBezTo>
                        <a:pt x="3548" y="0"/>
                        <a:pt x="3405" y="155"/>
                        <a:pt x="3263" y="274"/>
                      </a:cubicBezTo>
                      <a:cubicBezTo>
                        <a:pt x="3167" y="369"/>
                        <a:pt x="3084" y="453"/>
                        <a:pt x="2929" y="453"/>
                      </a:cubicBezTo>
                      <a:cubicBezTo>
                        <a:pt x="2762" y="453"/>
                        <a:pt x="2703" y="369"/>
                        <a:pt x="2584" y="274"/>
                      </a:cubicBezTo>
                      <a:cubicBezTo>
                        <a:pt x="2465" y="155"/>
                        <a:pt x="2298" y="0"/>
                        <a:pt x="2000" y="0"/>
                      </a:cubicBezTo>
                      <a:cubicBezTo>
                        <a:pt x="1703" y="0"/>
                        <a:pt x="1560" y="155"/>
                        <a:pt x="1417" y="274"/>
                      </a:cubicBezTo>
                      <a:cubicBezTo>
                        <a:pt x="1322" y="369"/>
                        <a:pt x="1238" y="453"/>
                        <a:pt x="1084" y="453"/>
                      </a:cubicBezTo>
                      <a:cubicBezTo>
                        <a:pt x="917" y="453"/>
                        <a:pt x="857" y="369"/>
                        <a:pt x="738" y="274"/>
                      </a:cubicBezTo>
                      <a:cubicBezTo>
                        <a:pt x="619" y="155"/>
                        <a:pt x="453" y="0"/>
                        <a:pt x="155" y="0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" name="Google Shape;9671;p64"/>
                <p:cNvSpPr/>
                <p:nvPr/>
              </p:nvSpPr>
              <p:spPr>
                <a:xfrm>
                  <a:off x="3618450" y="3921192"/>
                  <a:ext cx="127834" cy="24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13" h="775" extrusionOk="0">
                      <a:moveTo>
                        <a:pt x="155" y="1"/>
                      </a:moveTo>
                      <a:cubicBezTo>
                        <a:pt x="72" y="1"/>
                        <a:pt x="0" y="84"/>
                        <a:pt x="0" y="167"/>
                      </a:cubicBezTo>
                      <a:cubicBezTo>
                        <a:pt x="0" y="263"/>
                        <a:pt x="72" y="334"/>
                        <a:pt x="155" y="334"/>
                      </a:cubicBezTo>
                      <a:cubicBezTo>
                        <a:pt x="322" y="334"/>
                        <a:pt x="381" y="406"/>
                        <a:pt x="500" y="513"/>
                      </a:cubicBezTo>
                      <a:cubicBezTo>
                        <a:pt x="619" y="632"/>
                        <a:pt x="786" y="775"/>
                        <a:pt x="1084" y="775"/>
                      </a:cubicBezTo>
                      <a:cubicBezTo>
                        <a:pt x="1381" y="775"/>
                        <a:pt x="1524" y="632"/>
                        <a:pt x="1667" y="513"/>
                      </a:cubicBezTo>
                      <a:cubicBezTo>
                        <a:pt x="1762" y="406"/>
                        <a:pt x="1846" y="334"/>
                        <a:pt x="2000" y="334"/>
                      </a:cubicBezTo>
                      <a:cubicBezTo>
                        <a:pt x="2167" y="334"/>
                        <a:pt x="2227" y="406"/>
                        <a:pt x="2346" y="513"/>
                      </a:cubicBezTo>
                      <a:cubicBezTo>
                        <a:pt x="2465" y="632"/>
                        <a:pt x="2631" y="775"/>
                        <a:pt x="2929" y="775"/>
                      </a:cubicBezTo>
                      <a:cubicBezTo>
                        <a:pt x="3227" y="775"/>
                        <a:pt x="3370" y="632"/>
                        <a:pt x="3501" y="513"/>
                      </a:cubicBezTo>
                      <a:cubicBezTo>
                        <a:pt x="3608" y="406"/>
                        <a:pt x="3679" y="334"/>
                        <a:pt x="3846" y="334"/>
                      </a:cubicBezTo>
                      <a:cubicBezTo>
                        <a:pt x="3941" y="334"/>
                        <a:pt x="4013" y="263"/>
                        <a:pt x="4013" y="167"/>
                      </a:cubicBezTo>
                      <a:cubicBezTo>
                        <a:pt x="4013" y="84"/>
                        <a:pt x="3941" y="1"/>
                        <a:pt x="3846" y="1"/>
                      </a:cubicBezTo>
                      <a:cubicBezTo>
                        <a:pt x="3548" y="1"/>
                        <a:pt x="3405" y="156"/>
                        <a:pt x="3263" y="275"/>
                      </a:cubicBezTo>
                      <a:cubicBezTo>
                        <a:pt x="3167" y="382"/>
                        <a:pt x="3084" y="453"/>
                        <a:pt x="2929" y="453"/>
                      </a:cubicBezTo>
                      <a:cubicBezTo>
                        <a:pt x="2762" y="453"/>
                        <a:pt x="2703" y="382"/>
                        <a:pt x="2584" y="275"/>
                      </a:cubicBezTo>
                      <a:cubicBezTo>
                        <a:pt x="2465" y="156"/>
                        <a:pt x="2298" y="1"/>
                        <a:pt x="2000" y="1"/>
                      </a:cubicBezTo>
                      <a:cubicBezTo>
                        <a:pt x="1703" y="1"/>
                        <a:pt x="1560" y="156"/>
                        <a:pt x="1417" y="275"/>
                      </a:cubicBezTo>
                      <a:cubicBezTo>
                        <a:pt x="1322" y="382"/>
                        <a:pt x="1238" y="453"/>
                        <a:pt x="1084" y="453"/>
                      </a:cubicBezTo>
                      <a:cubicBezTo>
                        <a:pt x="917" y="453"/>
                        <a:pt x="857" y="382"/>
                        <a:pt x="738" y="275"/>
                      </a:cubicBezTo>
                      <a:cubicBezTo>
                        <a:pt x="619" y="156"/>
                        <a:pt x="453" y="1"/>
                        <a:pt x="155" y="1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" name="Google Shape;9672;p64"/>
                <p:cNvSpPr/>
                <p:nvPr/>
              </p:nvSpPr>
              <p:spPr>
                <a:xfrm>
                  <a:off x="3617304" y="3962922"/>
                  <a:ext cx="98655" cy="246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97" h="775" extrusionOk="0">
                      <a:moveTo>
                        <a:pt x="167" y="0"/>
                      </a:moveTo>
                      <a:cubicBezTo>
                        <a:pt x="72" y="0"/>
                        <a:pt x="0" y="84"/>
                        <a:pt x="0" y="167"/>
                      </a:cubicBezTo>
                      <a:cubicBezTo>
                        <a:pt x="0" y="262"/>
                        <a:pt x="72" y="334"/>
                        <a:pt x="167" y="334"/>
                      </a:cubicBezTo>
                      <a:cubicBezTo>
                        <a:pt x="334" y="334"/>
                        <a:pt x="393" y="405"/>
                        <a:pt x="512" y="512"/>
                      </a:cubicBezTo>
                      <a:cubicBezTo>
                        <a:pt x="632" y="632"/>
                        <a:pt x="786" y="774"/>
                        <a:pt x="1084" y="774"/>
                      </a:cubicBezTo>
                      <a:cubicBezTo>
                        <a:pt x="1382" y="774"/>
                        <a:pt x="1536" y="632"/>
                        <a:pt x="1667" y="512"/>
                      </a:cubicBezTo>
                      <a:cubicBezTo>
                        <a:pt x="1775" y="405"/>
                        <a:pt x="1846" y="334"/>
                        <a:pt x="2013" y="334"/>
                      </a:cubicBezTo>
                      <a:cubicBezTo>
                        <a:pt x="2179" y="334"/>
                        <a:pt x="2239" y="405"/>
                        <a:pt x="2358" y="512"/>
                      </a:cubicBezTo>
                      <a:cubicBezTo>
                        <a:pt x="2477" y="632"/>
                        <a:pt x="2632" y="774"/>
                        <a:pt x="2929" y="774"/>
                      </a:cubicBezTo>
                      <a:cubicBezTo>
                        <a:pt x="3025" y="774"/>
                        <a:pt x="3096" y="703"/>
                        <a:pt x="3096" y="620"/>
                      </a:cubicBezTo>
                      <a:cubicBezTo>
                        <a:pt x="3096" y="524"/>
                        <a:pt x="3025" y="453"/>
                        <a:pt x="2929" y="453"/>
                      </a:cubicBezTo>
                      <a:cubicBezTo>
                        <a:pt x="2775" y="441"/>
                        <a:pt x="2691" y="381"/>
                        <a:pt x="2596" y="274"/>
                      </a:cubicBezTo>
                      <a:cubicBezTo>
                        <a:pt x="2477" y="155"/>
                        <a:pt x="2310" y="0"/>
                        <a:pt x="2013" y="0"/>
                      </a:cubicBezTo>
                      <a:cubicBezTo>
                        <a:pt x="1715" y="0"/>
                        <a:pt x="1560" y="155"/>
                        <a:pt x="1429" y="274"/>
                      </a:cubicBezTo>
                      <a:cubicBezTo>
                        <a:pt x="1322" y="381"/>
                        <a:pt x="1251" y="453"/>
                        <a:pt x="1084" y="453"/>
                      </a:cubicBezTo>
                      <a:cubicBezTo>
                        <a:pt x="929" y="453"/>
                        <a:pt x="870" y="381"/>
                        <a:pt x="751" y="274"/>
                      </a:cubicBezTo>
                      <a:cubicBezTo>
                        <a:pt x="632" y="155"/>
                        <a:pt x="465" y="0"/>
                        <a:pt x="167" y="0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" name="Google Shape;9915;p64"/>
              <p:cNvGrpSpPr/>
              <p:nvPr/>
            </p:nvGrpSpPr>
            <p:grpSpPr>
              <a:xfrm>
                <a:off x="2714612" y="5500702"/>
                <a:ext cx="496021" cy="500066"/>
                <a:chOff x="852385" y="1510916"/>
                <a:chExt cx="353145" cy="351998"/>
              </a:xfrm>
            </p:grpSpPr>
            <p:sp>
              <p:nvSpPr>
                <p:cNvPr id="14" name="Google Shape;9916;p64"/>
                <p:cNvSpPr/>
                <p:nvPr/>
              </p:nvSpPr>
              <p:spPr>
                <a:xfrm>
                  <a:off x="852385" y="1510916"/>
                  <a:ext cx="353145" cy="1877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86" h="5895" extrusionOk="0">
                      <a:moveTo>
                        <a:pt x="6145" y="334"/>
                      </a:moveTo>
                      <a:lnTo>
                        <a:pt x="6145" y="703"/>
                      </a:lnTo>
                      <a:lnTo>
                        <a:pt x="4942" y="703"/>
                      </a:lnTo>
                      <a:lnTo>
                        <a:pt x="4942" y="334"/>
                      </a:lnTo>
                      <a:close/>
                      <a:moveTo>
                        <a:pt x="10764" y="1025"/>
                      </a:moveTo>
                      <a:lnTo>
                        <a:pt x="10764" y="1596"/>
                      </a:lnTo>
                      <a:lnTo>
                        <a:pt x="346" y="1596"/>
                      </a:lnTo>
                      <a:lnTo>
                        <a:pt x="346" y="1025"/>
                      </a:lnTo>
                      <a:close/>
                      <a:moveTo>
                        <a:pt x="4775" y="1"/>
                      </a:moveTo>
                      <a:cubicBezTo>
                        <a:pt x="4692" y="1"/>
                        <a:pt x="4621" y="84"/>
                        <a:pt x="4621" y="167"/>
                      </a:cubicBezTo>
                      <a:lnTo>
                        <a:pt x="4621" y="703"/>
                      </a:lnTo>
                      <a:lnTo>
                        <a:pt x="168" y="703"/>
                      </a:lnTo>
                      <a:cubicBezTo>
                        <a:pt x="72" y="703"/>
                        <a:pt x="1" y="775"/>
                        <a:pt x="1" y="870"/>
                      </a:cubicBezTo>
                      <a:lnTo>
                        <a:pt x="1" y="1751"/>
                      </a:lnTo>
                      <a:cubicBezTo>
                        <a:pt x="1" y="1834"/>
                        <a:pt x="72" y="1906"/>
                        <a:pt x="168" y="1906"/>
                      </a:cubicBezTo>
                      <a:lnTo>
                        <a:pt x="656" y="1906"/>
                      </a:lnTo>
                      <a:lnTo>
                        <a:pt x="656" y="2620"/>
                      </a:lnTo>
                      <a:cubicBezTo>
                        <a:pt x="656" y="2715"/>
                        <a:pt x="727" y="2787"/>
                        <a:pt x="822" y="2787"/>
                      </a:cubicBezTo>
                      <a:cubicBezTo>
                        <a:pt x="906" y="2787"/>
                        <a:pt x="989" y="2715"/>
                        <a:pt x="989" y="2620"/>
                      </a:cubicBezTo>
                      <a:lnTo>
                        <a:pt x="989" y="1906"/>
                      </a:lnTo>
                      <a:lnTo>
                        <a:pt x="10109" y="1906"/>
                      </a:lnTo>
                      <a:lnTo>
                        <a:pt x="10109" y="5740"/>
                      </a:lnTo>
                      <a:cubicBezTo>
                        <a:pt x="10109" y="5823"/>
                        <a:pt x="10181" y="5894"/>
                        <a:pt x="10276" y="5894"/>
                      </a:cubicBezTo>
                      <a:cubicBezTo>
                        <a:pt x="10359" y="5894"/>
                        <a:pt x="10431" y="5823"/>
                        <a:pt x="10431" y="5740"/>
                      </a:cubicBezTo>
                      <a:lnTo>
                        <a:pt x="10431" y="1918"/>
                      </a:lnTo>
                      <a:lnTo>
                        <a:pt x="10931" y="1918"/>
                      </a:lnTo>
                      <a:cubicBezTo>
                        <a:pt x="11014" y="1918"/>
                        <a:pt x="11086" y="1846"/>
                        <a:pt x="11086" y="1763"/>
                      </a:cubicBezTo>
                      <a:lnTo>
                        <a:pt x="11086" y="882"/>
                      </a:lnTo>
                      <a:cubicBezTo>
                        <a:pt x="11086" y="775"/>
                        <a:pt x="11014" y="703"/>
                        <a:pt x="10931" y="703"/>
                      </a:cubicBezTo>
                      <a:lnTo>
                        <a:pt x="6478" y="703"/>
                      </a:lnTo>
                      <a:lnTo>
                        <a:pt x="6478" y="167"/>
                      </a:lnTo>
                      <a:cubicBezTo>
                        <a:pt x="6478" y="84"/>
                        <a:pt x="6406" y="1"/>
                        <a:pt x="6311" y="1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solidFill>
                    <a:srgbClr val="002060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" name="Google Shape;9917;p64"/>
                <p:cNvSpPr/>
                <p:nvPr/>
              </p:nvSpPr>
              <p:spPr>
                <a:xfrm>
                  <a:off x="852385" y="1609921"/>
                  <a:ext cx="353145" cy="252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86" h="7942" extrusionOk="0">
                      <a:moveTo>
                        <a:pt x="10764" y="4382"/>
                      </a:moveTo>
                      <a:lnTo>
                        <a:pt x="10764" y="4953"/>
                      </a:lnTo>
                      <a:lnTo>
                        <a:pt x="346" y="4953"/>
                      </a:lnTo>
                      <a:lnTo>
                        <a:pt x="346" y="4382"/>
                      </a:lnTo>
                      <a:close/>
                      <a:moveTo>
                        <a:pt x="6406" y="5275"/>
                      </a:moveTo>
                      <a:lnTo>
                        <a:pt x="6895" y="6168"/>
                      </a:lnTo>
                      <a:lnTo>
                        <a:pt x="4228" y="6168"/>
                      </a:lnTo>
                      <a:lnTo>
                        <a:pt x="4716" y="5275"/>
                      </a:lnTo>
                      <a:close/>
                      <a:moveTo>
                        <a:pt x="4335" y="5275"/>
                      </a:moveTo>
                      <a:lnTo>
                        <a:pt x="3049" y="7608"/>
                      </a:lnTo>
                      <a:lnTo>
                        <a:pt x="2573" y="7608"/>
                      </a:lnTo>
                      <a:lnTo>
                        <a:pt x="3859" y="5275"/>
                      </a:lnTo>
                      <a:close/>
                      <a:moveTo>
                        <a:pt x="7240" y="5275"/>
                      </a:moveTo>
                      <a:lnTo>
                        <a:pt x="8514" y="7608"/>
                      </a:lnTo>
                      <a:lnTo>
                        <a:pt x="8038" y="7608"/>
                      </a:lnTo>
                      <a:lnTo>
                        <a:pt x="6764" y="5275"/>
                      </a:lnTo>
                      <a:close/>
                      <a:moveTo>
                        <a:pt x="822" y="0"/>
                      </a:moveTo>
                      <a:cubicBezTo>
                        <a:pt x="727" y="0"/>
                        <a:pt x="656" y="84"/>
                        <a:pt x="656" y="167"/>
                      </a:cubicBezTo>
                      <a:lnTo>
                        <a:pt x="656" y="4072"/>
                      </a:lnTo>
                      <a:lnTo>
                        <a:pt x="168" y="4072"/>
                      </a:lnTo>
                      <a:cubicBezTo>
                        <a:pt x="72" y="4072"/>
                        <a:pt x="1" y="4144"/>
                        <a:pt x="1" y="4239"/>
                      </a:cubicBezTo>
                      <a:lnTo>
                        <a:pt x="1" y="5108"/>
                      </a:lnTo>
                      <a:cubicBezTo>
                        <a:pt x="1" y="5203"/>
                        <a:pt x="72" y="5275"/>
                        <a:pt x="168" y="5275"/>
                      </a:cubicBezTo>
                      <a:lnTo>
                        <a:pt x="3489" y="5275"/>
                      </a:lnTo>
                      <a:lnTo>
                        <a:pt x="2144" y="7704"/>
                      </a:lnTo>
                      <a:cubicBezTo>
                        <a:pt x="2120" y="7751"/>
                        <a:pt x="2120" y="7811"/>
                        <a:pt x="2144" y="7870"/>
                      </a:cubicBezTo>
                      <a:cubicBezTo>
                        <a:pt x="2180" y="7906"/>
                        <a:pt x="2239" y="7942"/>
                        <a:pt x="2275" y="7942"/>
                      </a:cubicBezTo>
                      <a:lnTo>
                        <a:pt x="3132" y="7942"/>
                      </a:lnTo>
                      <a:cubicBezTo>
                        <a:pt x="3192" y="7942"/>
                        <a:pt x="3251" y="7906"/>
                        <a:pt x="3275" y="7846"/>
                      </a:cubicBezTo>
                      <a:lnTo>
                        <a:pt x="3644" y="7168"/>
                      </a:lnTo>
                      <a:lnTo>
                        <a:pt x="4644" y="7168"/>
                      </a:lnTo>
                      <a:cubicBezTo>
                        <a:pt x="4728" y="7168"/>
                        <a:pt x="4811" y="7096"/>
                        <a:pt x="4811" y="7001"/>
                      </a:cubicBezTo>
                      <a:cubicBezTo>
                        <a:pt x="4811" y="6906"/>
                        <a:pt x="4728" y="6834"/>
                        <a:pt x="4644" y="6834"/>
                      </a:cubicBezTo>
                      <a:lnTo>
                        <a:pt x="3823" y="6834"/>
                      </a:lnTo>
                      <a:lnTo>
                        <a:pt x="4037" y="6465"/>
                      </a:lnTo>
                      <a:lnTo>
                        <a:pt x="7061" y="6465"/>
                      </a:lnTo>
                      <a:lnTo>
                        <a:pt x="7252" y="6834"/>
                      </a:lnTo>
                      <a:lnTo>
                        <a:pt x="5299" y="6834"/>
                      </a:lnTo>
                      <a:cubicBezTo>
                        <a:pt x="5216" y="6834"/>
                        <a:pt x="5133" y="6906"/>
                        <a:pt x="5133" y="7001"/>
                      </a:cubicBezTo>
                      <a:cubicBezTo>
                        <a:pt x="5133" y="7096"/>
                        <a:pt x="5216" y="7168"/>
                        <a:pt x="5299" y="7168"/>
                      </a:cubicBezTo>
                      <a:lnTo>
                        <a:pt x="7430" y="7168"/>
                      </a:lnTo>
                      <a:lnTo>
                        <a:pt x="7800" y="7846"/>
                      </a:lnTo>
                      <a:cubicBezTo>
                        <a:pt x="7835" y="7894"/>
                        <a:pt x="7895" y="7942"/>
                        <a:pt x="7954" y="7942"/>
                      </a:cubicBezTo>
                      <a:lnTo>
                        <a:pt x="8800" y="7942"/>
                      </a:lnTo>
                      <a:cubicBezTo>
                        <a:pt x="8859" y="7942"/>
                        <a:pt x="8907" y="7906"/>
                        <a:pt x="8931" y="7870"/>
                      </a:cubicBezTo>
                      <a:cubicBezTo>
                        <a:pt x="8966" y="7823"/>
                        <a:pt x="8966" y="7763"/>
                        <a:pt x="8931" y="7704"/>
                      </a:cubicBezTo>
                      <a:lnTo>
                        <a:pt x="7597" y="5275"/>
                      </a:lnTo>
                      <a:lnTo>
                        <a:pt x="10931" y="5275"/>
                      </a:lnTo>
                      <a:cubicBezTo>
                        <a:pt x="11014" y="5275"/>
                        <a:pt x="11086" y="5203"/>
                        <a:pt x="11086" y="5108"/>
                      </a:cubicBezTo>
                      <a:lnTo>
                        <a:pt x="11086" y="4239"/>
                      </a:lnTo>
                      <a:cubicBezTo>
                        <a:pt x="11086" y="4144"/>
                        <a:pt x="11014" y="4072"/>
                        <a:pt x="10931" y="4072"/>
                      </a:cubicBezTo>
                      <a:lnTo>
                        <a:pt x="10431" y="4072"/>
                      </a:lnTo>
                      <a:lnTo>
                        <a:pt x="10431" y="3263"/>
                      </a:lnTo>
                      <a:cubicBezTo>
                        <a:pt x="10431" y="3179"/>
                        <a:pt x="10359" y="3108"/>
                        <a:pt x="10276" y="3108"/>
                      </a:cubicBezTo>
                      <a:cubicBezTo>
                        <a:pt x="10181" y="3108"/>
                        <a:pt x="10109" y="3179"/>
                        <a:pt x="10109" y="3263"/>
                      </a:cubicBezTo>
                      <a:lnTo>
                        <a:pt x="10109" y="4072"/>
                      </a:lnTo>
                      <a:lnTo>
                        <a:pt x="989" y="4072"/>
                      </a:lnTo>
                      <a:lnTo>
                        <a:pt x="989" y="167"/>
                      </a:lnTo>
                      <a:cubicBezTo>
                        <a:pt x="989" y="84"/>
                        <a:pt x="906" y="0"/>
                        <a:pt x="822" y="0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solidFill>
                    <a:srgbClr val="002060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9918;p64"/>
                <p:cNvSpPr/>
                <p:nvPr/>
              </p:nvSpPr>
              <p:spPr>
                <a:xfrm>
                  <a:off x="928264" y="1584501"/>
                  <a:ext cx="198775" cy="140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40" h="4418" extrusionOk="0">
                      <a:moveTo>
                        <a:pt x="5608" y="322"/>
                      </a:moveTo>
                      <a:cubicBezTo>
                        <a:pt x="5787" y="322"/>
                        <a:pt x="5929" y="465"/>
                        <a:pt x="5929" y="643"/>
                      </a:cubicBezTo>
                      <a:cubicBezTo>
                        <a:pt x="5929" y="798"/>
                        <a:pt x="5775" y="953"/>
                        <a:pt x="5608" y="953"/>
                      </a:cubicBezTo>
                      <a:cubicBezTo>
                        <a:pt x="5453" y="953"/>
                        <a:pt x="5298" y="822"/>
                        <a:pt x="5298" y="643"/>
                      </a:cubicBezTo>
                      <a:cubicBezTo>
                        <a:pt x="5298" y="477"/>
                        <a:pt x="5429" y="322"/>
                        <a:pt x="5608" y="322"/>
                      </a:cubicBezTo>
                      <a:close/>
                      <a:moveTo>
                        <a:pt x="2131" y="1334"/>
                      </a:moveTo>
                      <a:cubicBezTo>
                        <a:pt x="2310" y="1334"/>
                        <a:pt x="2441" y="1477"/>
                        <a:pt x="2441" y="1656"/>
                      </a:cubicBezTo>
                      <a:cubicBezTo>
                        <a:pt x="2441" y="1834"/>
                        <a:pt x="2310" y="1965"/>
                        <a:pt x="2131" y="1965"/>
                      </a:cubicBezTo>
                      <a:cubicBezTo>
                        <a:pt x="1965" y="1965"/>
                        <a:pt x="1822" y="1834"/>
                        <a:pt x="1822" y="1656"/>
                      </a:cubicBezTo>
                      <a:cubicBezTo>
                        <a:pt x="1822" y="1489"/>
                        <a:pt x="1953" y="1334"/>
                        <a:pt x="2131" y="1334"/>
                      </a:cubicBezTo>
                      <a:close/>
                      <a:moveTo>
                        <a:pt x="4036" y="2429"/>
                      </a:moveTo>
                      <a:cubicBezTo>
                        <a:pt x="4215" y="2429"/>
                        <a:pt x="4346" y="2560"/>
                        <a:pt x="4346" y="2739"/>
                      </a:cubicBezTo>
                      <a:cubicBezTo>
                        <a:pt x="4346" y="2918"/>
                        <a:pt x="4203" y="3049"/>
                        <a:pt x="4036" y="3049"/>
                      </a:cubicBezTo>
                      <a:cubicBezTo>
                        <a:pt x="3870" y="3049"/>
                        <a:pt x="3727" y="2918"/>
                        <a:pt x="3727" y="2739"/>
                      </a:cubicBezTo>
                      <a:cubicBezTo>
                        <a:pt x="3727" y="2572"/>
                        <a:pt x="3858" y="2429"/>
                        <a:pt x="4036" y="2429"/>
                      </a:cubicBezTo>
                      <a:close/>
                      <a:moveTo>
                        <a:pt x="595" y="3501"/>
                      </a:moveTo>
                      <a:cubicBezTo>
                        <a:pt x="774" y="3501"/>
                        <a:pt x="905" y="3632"/>
                        <a:pt x="905" y="3811"/>
                      </a:cubicBezTo>
                      <a:cubicBezTo>
                        <a:pt x="905" y="3989"/>
                        <a:pt x="762" y="4120"/>
                        <a:pt x="595" y="4120"/>
                      </a:cubicBezTo>
                      <a:cubicBezTo>
                        <a:pt x="429" y="4120"/>
                        <a:pt x="286" y="3989"/>
                        <a:pt x="286" y="3811"/>
                      </a:cubicBezTo>
                      <a:cubicBezTo>
                        <a:pt x="286" y="3644"/>
                        <a:pt x="417" y="3501"/>
                        <a:pt x="595" y="3501"/>
                      </a:cubicBezTo>
                      <a:close/>
                      <a:moveTo>
                        <a:pt x="5608" y="1"/>
                      </a:moveTo>
                      <a:cubicBezTo>
                        <a:pt x="5275" y="1"/>
                        <a:pt x="4989" y="286"/>
                        <a:pt x="4989" y="632"/>
                      </a:cubicBezTo>
                      <a:cubicBezTo>
                        <a:pt x="4989" y="786"/>
                        <a:pt x="5048" y="941"/>
                        <a:pt x="5156" y="1048"/>
                      </a:cubicBezTo>
                      <a:lnTo>
                        <a:pt x="4239" y="2132"/>
                      </a:lnTo>
                      <a:cubicBezTo>
                        <a:pt x="4179" y="2120"/>
                        <a:pt x="4108" y="2096"/>
                        <a:pt x="4048" y="2096"/>
                      </a:cubicBezTo>
                      <a:cubicBezTo>
                        <a:pt x="3858" y="2096"/>
                        <a:pt x="3679" y="2191"/>
                        <a:pt x="3560" y="2334"/>
                      </a:cubicBezTo>
                      <a:lnTo>
                        <a:pt x="2739" y="1882"/>
                      </a:lnTo>
                      <a:cubicBezTo>
                        <a:pt x="2774" y="1798"/>
                        <a:pt x="2786" y="1727"/>
                        <a:pt x="2786" y="1656"/>
                      </a:cubicBezTo>
                      <a:cubicBezTo>
                        <a:pt x="2786" y="1310"/>
                        <a:pt x="2500" y="1024"/>
                        <a:pt x="2155" y="1024"/>
                      </a:cubicBezTo>
                      <a:cubicBezTo>
                        <a:pt x="1822" y="1024"/>
                        <a:pt x="1536" y="1310"/>
                        <a:pt x="1536" y="1656"/>
                      </a:cubicBezTo>
                      <a:cubicBezTo>
                        <a:pt x="1536" y="1822"/>
                        <a:pt x="1596" y="1953"/>
                        <a:pt x="1703" y="2072"/>
                      </a:cubicBezTo>
                      <a:lnTo>
                        <a:pt x="834" y="3203"/>
                      </a:lnTo>
                      <a:cubicBezTo>
                        <a:pt x="774" y="3191"/>
                        <a:pt x="703" y="3168"/>
                        <a:pt x="631" y="3168"/>
                      </a:cubicBezTo>
                      <a:cubicBezTo>
                        <a:pt x="286" y="3168"/>
                        <a:pt x="0" y="3453"/>
                        <a:pt x="0" y="3799"/>
                      </a:cubicBezTo>
                      <a:cubicBezTo>
                        <a:pt x="0" y="4144"/>
                        <a:pt x="286" y="4418"/>
                        <a:pt x="631" y="4418"/>
                      </a:cubicBezTo>
                      <a:cubicBezTo>
                        <a:pt x="965" y="4418"/>
                        <a:pt x="1250" y="4144"/>
                        <a:pt x="1250" y="3799"/>
                      </a:cubicBezTo>
                      <a:cubicBezTo>
                        <a:pt x="1250" y="3632"/>
                        <a:pt x="1191" y="3501"/>
                        <a:pt x="1084" y="3382"/>
                      </a:cubicBezTo>
                      <a:lnTo>
                        <a:pt x="1953" y="2251"/>
                      </a:lnTo>
                      <a:cubicBezTo>
                        <a:pt x="2012" y="2263"/>
                        <a:pt x="2084" y="2275"/>
                        <a:pt x="2155" y="2275"/>
                      </a:cubicBezTo>
                      <a:cubicBezTo>
                        <a:pt x="2310" y="2275"/>
                        <a:pt x="2441" y="2215"/>
                        <a:pt x="2560" y="2144"/>
                      </a:cubicBezTo>
                      <a:lnTo>
                        <a:pt x="3441" y="2632"/>
                      </a:lnTo>
                      <a:cubicBezTo>
                        <a:pt x="3441" y="2668"/>
                        <a:pt x="3429" y="2691"/>
                        <a:pt x="3429" y="2739"/>
                      </a:cubicBezTo>
                      <a:cubicBezTo>
                        <a:pt x="3429" y="3084"/>
                        <a:pt x="3703" y="3370"/>
                        <a:pt x="4048" y="3370"/>
                      </a:cubicBezTo>
                      <a:cubicBezTo>
                        <a:pt x="4394" y="3370"/>
                        <a:pt x="4679" y="3084"/>
                        <a:pt x="4679" y="2739"/>
                      </a:cubicBezTo>
                      <a:cubicBezTo>
                        <a:pt x="4679" y="2572"/>
                        <a:pt x="4620" y="2429"/>
                        <a:pt x="4513" y="2322"/>
                      </a:cubicBezTo>
                      <a:lnTo>
                        <a:pt x="5418" y="1239"/>
                      </a:lnTo>
                      <a:cubicBezTo>
                        <a:pt x="5477" y="1251"/>
                        <a:pt x="5548" y="1263"/>
                        <a:pt x="5608" y="1263"/>
                      </a:cubicBezTo>
                      <a:cubicBezTo>
                        <a:pt x="5953" y="1263"/>
                        <a:pt x="6239" y="989"/>
                        <a:pt x="6239" y="643"/>
                      </a:cubicBezTo>
                      <a:cubicBezTo>
                        <a:pt x="6239" y="286"/>
                        <a:pt x="5953" y="1"/>
                        <a:pt x="5608" y="1"/>
                      </a:cubicBezTo>
                      <a:close/>
                    </a:path>
                  </a:pathLst>
                </a:custGeom>
                <a:solidFill>
                  <a:srgbClr val="657E93"/>
                </a:solidFill>
                <a:ln>
                  <a:solidFill>
                    <a:srgbClr val="C00000"/>
                  </a:solidFill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7" name="Google Shape;9909;p64"/>
              <p:cNvSpPr/>
              <p:nvPr/>
            </p:nvSpPr>
            <p:spPr>
              <a:xfrm>
                <a:off x="6215074" y="5500702"/>
                <a:ext cx="642942" cy="500066"/>
              </a:xfrm>
              <a:custGeom>
                <a:avLst/>
                <a:gdLst/>
                <a:ahLst/>
                <a:cxnLst/>
                <a:rect l="l" t="t" r="r" b="b"/>
                <a:pathLst>
                  <a:path w="12550" h="10728" extrusionOk="0">
                    <a:moveTo>
                      <a:pt x="6298" y="369"/>
                    </a:moveTo>
                    <a:cubicBezTo>
                      <a:pt x="6306" y="369"/>
                      <a:pt x="6315" y="369"/>
                      <a:pt x="6323" y="370"/>
                    </a:cubicBezTo>
                    <a:cubicBezTo>
                      <a:pt x="6442" y="393"/>
                      <a:pt x="6525" y="477"/>
                      <a:pt x="6525" y="596"/>
                    </a:cubicBezTo>
                    <a:cubicBezTo>
                      <a:pt x="6525" y="727"/>
                      <a:pt x="6430" y="834"/>
                      <a:pt x="6287" y="834"/>
                    </a:cubicBezTo>
                    <a:cubicBezTo>
                      <a:pt x="6156" y="834"/>
                      <a:pt x="6049" y="727"/>
                      <a:pt x="6049" y="596"/>
                    </a:cubicBezTo>
                    <a:cubicBezTo>
                      <a:pt x="6049" y="482"/>
                      <a:pt x="6136" y="369"/>
                      <a:pt x="6298" y="369"/>
                    </a:cubicBezTo>
                    <a:close/>
                    <a:moveTo>
                      <a:pt x="6871" y="727"/>
                    </a:moveTo>
                    <a:lnTo>
                      <a:pt x="8668" y="2513"/>
                    </a:lnTo>
                    <a:lnTo>
                      <a:pt x="3906" y="2513"/>
                    </a:lnTo>
                    <a:lnTo>
                      <a:pt x="5716" y="727"/>
                    </a:lnTo>
                    <a:cubicBezTo>
                      <a:pt x="5775" y="1001"/>
                      <a:pt x="6013" y="1191"/>
                      <a:pt x="6287" y="1191"/>
                    </a:cubicBezTo>
                    <a:cubicBezTo>
                      <a:pt x="6573" y="1191"/>
                      <a:pt x="6811" y="1001"/>
                      <a:pt x="6871" y="727"/>
                    </a:cubicBezTo>
                    <a:close/>
                    <a:moveTo>
                      <a:pt x="3573" y="8787"/>
                    </a:moveTo>
                    <a:cubicBezTo>
                      <a:pt x="5216" y="8787"/>
                      <a:pt x="5097" y="8787"/>
                      <a:pt x="5156" y="8799"/>
                    </a:cubicBezTo>
                    <a:cubicBezTo>
                      <a:pt x="5275" y="8823"/>
                      <a:pt x="5370" y="8942"/>
                      <a:pt x="5370" y="9061"/>
                    </a:cubicBezTo>
                    <a:lnTo>
                      <a:pt x="5370" y="9513"/>
                    </a:lnTo>
                    <a:lnTo>
                      <a:pt x="3287" y="9513"/>
                    </a:lnTo>
                    <a:cubicBezTo>
                      <a:pt x="3275" y="9049"/>
                      <a:pt x="3275" y="9049"/>
                      <a:pt x="3287" y="9002"/>
                    </a:cubicBezTo>
                    <a:cubicBezTo>
                      <a:pt x="3334" y="8859"/>
                      <a:pt x="3430" y="8787"/>
                      <a:pt x="3573" y="8787"/>
                    </a:cubicBezTo>
                    <a:close/>
                    <a:moveTo>
                      <a:pt x="10651" y="2885"/>
                    </a:moveTo>
                    <a:cubicBezTo>
                      <a:pt x="11916" y="2885"/>
                      <a:pt x="11740" y="2894"/>
                      <a:pt x="11740" y="2929"/>
                    </a:cubicBezTo>
                    <a:cubicBezTo>
                      <a:pt x="11729" y="9255"/>
                      <a:pt x="11779" y="9516"/>
                      <a:pt x="11713" y="9516"/>
                    </a:cubicBezTo>
                    <a:cubicBezTo>
                      <a:pt x="11707" y="9516"/>
                      <a:pt x="11700" y="9513"/>
                      <a:pt x="11693" y="9513"/>
                    </a:cubicBezTo>
                    <a:lnTo>
                      <a:pt x="5739" y="9513"/>
                    </a:lnTo>
                    <a:lnTo>
                      <a:pt x="5739" y="9144"/>
                    </a:lnTo>
                    <a:lnTo>
                      <a:pt x="11193" y="9144"/>
                    </a:lnTo>
                    <a:cubicBezTo>
                      <a:pt x="11288" y="9144"/>
                      <a:pt x="11371" y="9049"/>
                      <a:pt x="11371" y="8966"/>
                    </a:cubicBezTo>
                    <a:lnTo>
                      <a:pt x="11371" y="3441"/>
                    </a:lnTo>
                    <a:cubicBezTo>
                      <a:pt x="11371" y="3334"/>
                      <a:pt x="11276" y="3263"/>
                      <a:pt x="11193" y="3263"/>
                    </a:cubicBezTo>
                    <a:lnTo>
                      <a:pt x="3346" y="3263"/>
                    </a:lnTo>
                    <a:cubicBezTo>
                      <a:pt x="3239" y="3263"/>
                      <a:pt x="3168" y="3346"/>
                      <a:pt x="3168" y="3441"/>
                    </a:cubicBezTo>
                    <a:cubicBezTo>
                      <a:pt x="3168" y="3537"/>
                      <a:pt x="3251" y="3620"/>
                      <a:pt x="3346" y="3620"/>
                    </a:cubicBezTo>
                    <a:lnTo>
                      <a:pt x="10990" y="3620"/>
                    </a:lnTo>
                    <a:lnTo>
                      <a:pt x="10990" y="8775"/>
                    </a:lnTo>
                    <a:lnTo>
                      <a:pt x="5656" y="8775"/>
                    </a:lnTo>
                    <a:cubicBezTo>
                      <a:pt x="5561" y="8585"/>
                      <a:pt x="5370" y="8454"/>
                      <a:pt x="5156" y="8430"/>
                    </a:cubicBezTo>
                    <a:cubicBezTo>
                      <a:pt x="5128" y="8422"/>
                      <a:pt x="4938" y="8419"/>
                      <a:pt x="4696" y="8419"/>
                    </a:cubicBezTo>
                    <a:cubicBezTo>
                      <a:pt x="4212" y="8419"/>
                      <a:pt x="3521" y="8430"/>
                      <a:pt x="3513" y="8430"/>
                    </a:cubicBezTo>
                    <a:cubicBezTo>
                      <a:pt x="3287" y="8442"/>
                      <a:pt x="3072" y="8573"/>
                      <a:pt x="2977" y="8775"/>
                    </a:cubicBezTo>
                    <a:lnTo>
                      <a:pt x="1608" y="8775"/>
                    </a:lnTo>
                    <a:lnTo>
                      <a:pt x="1608" y="3620"/>
                    </a:lnTo>
                    <a:lnTo>
                      <a:pt x="2656" y="3620"/>
                    </a:lnTo>
                    <a:cubicBezTo>
                      <a:pt x="2763" y="3620"/>
                      <a:pt x="2834" y="3525"/>
                      <a:pt x="2834" y="3441"/>
                    </a:cubicBezTo>
                    <a:cubicBezTo>
                      <a:pt x="2834" y="3334"/>
                      <a:pt x="2751" y="3263"/>
                      <a:pt x="2656" y="3263"/>
                    </a:cubicBezTo>
                    <a:lnTo>
                      <a:pt x="1429" y="3263"/>
                    </a:lnTo>
                    <a:cubicBezTo>
                      <a:pt x="1322" y="3263"/>
                      <a:pt x="1251" y="3346"/>
                      <a:pt x="1251" y="3441"/>
                    </a:cubicBezTo>
                    <a:lnTo>
                      <a:pt x="1251" y="8966"/>
                    </a:lnTo>
                    <a:cubicBezTo>
                      <a:pt x="1251" y="9061"/>
                      <a:pt x="1334" y="9144"/>
                      <a:pt x="1429" y="9144"/>
                    </a:cubicBezTo>
                    <a:lnTo>
                      <a:pt x="2918" y="9144"/>
                    </a:lnTo>
                    <a:lnTo>
                      <a:pt x="2918" y="9513"/>
                    </a:lnTo>
                    <a:lnTo>
                      <a:pt x="917" y="9513"/>
                    </a:lnTo>
                    <a:cubicBezTo>
                      <a:pt x="894" y="9513"/>
                      <a:pt x="870" y="9490"/>
                      <a:pt x="870" y="9466"/>
                    </a:cubicBezTo>
                    <a:cubicBezTo>
                      <a:pt x="892" y="3144"/>
                      <a:pt x="843" y="2892"/>
                      <a:pt x="900" y="2892"/>
                    </a:cubicBezTo>
                    <a:cubicBezTo>
                      <a:pt x="905" y="2892"/>
                      <a:pt x="911" y="2894"/>
                      <a:pt x="917" y="2894"/>
                    </a:cubicBezTo>
                    <a:cubicBezTo>
                      <a:pt x="6680" y="2894"/>
                      <a:pt x="9386" y="2885"/>
                      <a:pt x="10651" y="2885"/>
                    </a:cubicBezTo>
                    <a:close/>
                    <a:moveTo>
                      <a:pt x="6277" y="0"/>
                    </a:moveTo>
                    <a:cubicBezTo>
                      <a:pt x="6049" y="0"/>
                      <a:pt x="5823" y="84"/>
                      <a:pt x="5656" y="250"/>
                    </a:cubicBezTo>
                    <a:lnTo>
                      <a:pt x="3370" y="2513"/>
                    </a:lnTo>
                    <a:lnTo>
                      <a:pt x="894" y="2513"/>
                    </a:lnTo>
                    <a:cubicBezTo>
                      <a:pt x="667" y="2513"/>
                      <a:pt x="477" y="2691"/>
                      <a:pt x="477" y="2929"/>
                    </a:cubicBezTo>
                    <a:lnTo>
                      <a:pt x="477" y="9513"/>
                    </a:lnTo>
                    <a:lnTo>
                      <a:pt x="417" y="9513"/>
                    </a:lnTo>
                    <a:cubicBezTo>
                      <a:pt x="191" y="9513"/>
                      <a:pt x="1" y="9692"/>
                      <a:pt x="1" y="9930"/>
                    </a:cubicBezTo>
                    <a:lnTo>
                      <a:pt x="1" y="10311"/>
                    </a:lnTo>
                    <a:cubicBezTo>
                      <a:pt x="1" y="10537"/>
                      <a:pt x="179" y="10728"/>
                      <a:pt x="417" y="10728"/>
                    </a:cubicBezTo>
                    <a:lnTo>
                      <a:pt x="7811" y="10728"/>
                    </a:lnTo>
                    <a:cubicBezTo>
                      <a:pt x="7918" y="10728"/>
                      <a:pt x="7990" y="10645"/>
                      <a:pt x="7990" y="10549"/>
                    </a:cubicBezTo>
                    <a:cubicBezTo>
                      <a:pt x="7990" y="10454"/>
                      <a:pt x="7895" y="10371"/>
                      <a:pt x="7811" y="10371"/>
                    </a:cubicBezTo>
                    <a:cubicBezTo>
                      <a:pt x="7049" y="10370"/>
                      <a:pt x="6364" y="10369"/>
                      <a:pt x="5749" y="10369"/>
                    </a:cubicBezTo>
                    <a:cubicBezTo>
                      <a:pt x="2782" y="10369"/>
                      <a:pt x="1447" y="10380"/>
                      <a:pt x="848" y="10380"/>
                    </a:cubicBezTo>
                    <a:cubicBezTo>
                      <a:pt x="301" y="10380"/>
                      <a:pt x="370" y="10371"/>
                      <a:pt x="370" y="10335"/>
                    </a:cubicBezTo>
                    <a:lnTo>
                      <a:pt x="370" y="9942"/>
                    </a:lnTo>
                    <a:cubicBezTo>
                      <a:pt x="370" y="9904"/>
                      <a:pt x="221" y="9896"/>
                      <a:pt x="1247" y="9896"/>
                    </a:cubicBezTo>
                    <a:cubicBezTo>
                      <a:pt x="2032" y="9896"/>
                      <a:pt x="3502" y="9901"/>
                      <a:pt x="6250" y="9901"/>
                    </a:cubicBezTo>
                    <a:cubicBezTo>
                      <a:pt x="7776" y="9901"/>
                      <a:pt x="9695" y="9899"/>
                      <a:pt x="12109" y="9894"/>
                    </a:cubicBezTo>
                    <a:cubicBezTo>
                      <a:pt x="12145" y="9894"/>
                      <a:pt x="12157" y="9918"/>
                      <a:pt x="12157" y="9942"/>
                    </a:cubicBezTo>
                    <a:lnTo>
                      <a:pt x="12157" y="10335"/>
                    </a:lnTo>
                    <a:cubicBezTo>
                      <a:pt x="12157" y="10359"/>
                      <a:pt x="12145" y="10371"/>
                      <a:pt x="12109" y="10371"/>
                    </a:cubicBezTo>
                    <a:lnTo>
                      <a:pt x="8478" y="10371"/>
                    </a:lnTo>
                    <a:cubicBezTo>
                      <a:pt x="8371" y="10371"/>
                      <a:pt x="8299" y="10466"/>
                      <a:pt x="8299" y="10549"/>
                    </a:cubicBezTo>
                    <a:cubicBezTo>
                      <a:pt x="8299" y="10656"/>
                      <a:pt x="8395" y="10728"/>
                      <a:pt x="8478" y="10728"/>
                    </a:cubicBezTo>
                    <a:lnTo>
                      <a:pt x="12145" y="10728"/>
                    </a:lnTo>
                    <a:cubicBezTo>
                      <a:pt x="12359" y="10728"/>
                      <a:pt x="12550" y="10549"/>
                      <a:pt x="12550" y="10311"/>
                    </a:cubicBezTo>
                    <a:lnTo>
                      <a:pt x="12550" y="9930"/>
                    </a:lnTo>
                    <a:cubicBezTo>
                      <a:pt x="12550" y="9704"/>
                      <a:pt x="12383" y="9513"/>
                      <a:pt x="12145" y="9513"/>
                    </a:cubicBezTo>
                    <a:lnTo>
                      <a:pt x="12086" y="9513"/>
                    </a:lnTo>
                    <a:lnTo>
                      <a:pt x="12086" y="2929"/>
                    </a:lnTo>
                    <a:cubicBezTo>
                      <a:pt x="12086" y="2715"/>
                      <a:pt x="11907" y="2513"/>
                      <a:pt x="11669" y="2513"/>
                    </a:cubicBezTo>
                    <a:lnTo>
                      <a:pt x="9180" y="2513"/>
                    </a:lnTo>
                    <a:lnTo>
                      <a:pt x="6906" y="250"/>
                    </a:lnTo>
                    <a:cubicBezTo>
                      <a:pt x="6734" y="84"/>
                      <a:pt x="6504" y="0"/>
                      <a:pt x="6277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3500430" y="5786454"/>
                <a:ext cx="785818" cy="1588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5214942" y="5786454"/>
                <a:ext cx="785818" cy="1588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1714480" y="5786454"/>
                <a:ext cx="785818" cy="1588"/>
              </a:xfrm>
              <a:prstGeom prst="line">
                <a:avLst/>
              </a:prstGeom>
              <a:ln w="28575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654032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Обновлённые </a:t>
            </a:r>
            <a:r>
              <a:rPr lang="ru-RU" sz="2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ФГОС</a:t>
            </a:r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предъявляют ЕДИНЫЕ </a:t>
            </a:r>
            <a:r>
              <a:rPr lang="ru-RU" sz="2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требования к результатам</a:t>
            </a:r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214414" y="1357298"/>
          <a:ext cx="747238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Группа 62"/>
          <p:cNvGrpSpPr/>
          <p:nvPr/>
        </p:nvGrpSpPr>
        <p:grpSpPr>
          <a:xfrm>
            <a:off x="357158" y="1500174"/>
            <a:ext cx="642942" cy="4071966"/>
            <a:chOff x="357158" y="1500174"/>
            <a:chExt cx="642942" cy="4071966"/>
          </a:xfrm>
        </p:grpSpPr>
        <p:sp>
          <p:nvSpPr>
            <p:cNvPr id="14" name="Google Shape;9914;p64"/>
            <p:cNvSpPr/>
            <p:nvPr/>
          </p:nvSpPr>
          <p:spPr>
            <a:xfrm>
              <a:off x="357158" y="1500174"/>
              <a:ext cx="500066" cy="428628"/>
            </a:xfrm>
            <a:custGeom>
              <a:avLst/>
              <a:gdLst/>
              <a:ahLst/>
              <a:cxnLst/>
              <a:rect l="l" t="t" r="r" b="b"/>
              <a:pathLst>
                <a:path w="11967" h="9809" extrusionOk="0">
                  <a:moveTo>
                    <a:pt x="8309" y="358"/>
                  </a:moveTo>
                  <a:cubicBezTo>
                    <a:pt x="8940" y="358"/>
                    <a:pt x="9663" y="469"/>
                    <a:pt x="10418" y="796"/>
                  </a:cubicBezTo>
                  <a:lnTo>
                    <a:pt x="10418" y="7796"/>
                  </a:lnTo>
                  <a:cubicBezTo>
                    <a:pt x="9723" y="7513"/>
                    <a:pt x="8997" y="7381"/>
                    <a:pt x="8289" y="7381"/>
                  </a:cubicBezTo>
                  <a:cubicBezTo>
                    <a:pt x="7542" y="7381"/>
                    <a:pt x="6816" y="7527"/>
                    <a:pt x="6168" y="7796"/>
                  </a:cubicBezTo>
                  <a:lnTo>
                    <a:pt x="6168" y="796"/>
                  </a:lnTo>
                  <a:cubicBezTo>
                    <a:pt x="6430" y="676"/>
                    <a:pt x="7238" y="358"/>
                    <a:pt x="8309" y="358"/>
                  </a:cubicBezTo>
                  <a:close/>
                  <a:moveTo>
                    <a:pt x="3700" y="358"/>
                  </a:moveTo>
                  <a:cubicBezTo>
                    <a:pt x="4458" y="358"/>
                    <a:pt x="5191" y="513"/>
                    <a:pt x="5823" y="796"/>
                  </a:cubicBezTo>
                  <a:cubicBezTo>
                    <a:pt x="5811" y="1677"/>
                    <a:pt x="5811" y="6761"/>
                    <a:pt x="5811" y="7796"/>
                  </a:cubicBezTo>
                  <a:cubicBezTo>
                    <a:pt x="5418" y="7642"/>
                    <a:pt x="4656" y="7392"/>
                    <a:pt x="3668" y="7392"/>
                  </a:cubicBezTo>
                  <a:cubicBezTo>
                    <a:pt x="2929" y="7392"/>
                    <a:pt x="2215" y="7523"/>
                    <a:pt x="1548" y="7808"/>
                  </a:cubicBezTo>
                  <a:lnTo>
                    <a:pt x="1548" y="3867"/>
                  </a:lnTo>
                  <a:cubicBezTo>
                    <a:pt x="1548" y="3760"/>
                    <a:pt x="1477" y="3689"/>
                    <a:pt x="1370" y="3689"/>
                  </a:cubicBezTo>
                  <a:cubicBezTo>
                    <a:pt x="1262" y="3689"/>
                    <a:pt x="1191" y="3760"/>
                    <a:pt x="1191" y="3867"/>
                  </a:cubicBezTo>
                  <a:lnTo>
                    <a:pt x="1191" y="7987"/>
                  </a:lnTo>
                  <a:cubicBezTo>
                    <a:pt x="1191" y="8118"/>
                    <a:pt x="1298" y="8225"/>
                    <a:pt x="1429" y="8225"/>
                  </a:cubicBezTo>
                  <a:cubicBezTo>
                    <a:pt x="1465" y="8225"/>
                    <a:pt x="1489" y="8225"/>
                    <a:pt x="1524" y="8213"/>
                  </a:cubicBezTo>
                  <a:cubicBezTo>
                    <a:pt x="2203" y="7916"/>
                    <a:pt x="2917" y="7761"/>
                    <a:pt x="3656" y="7761"/>
                  </a:cubicBezTo>
                  <a:cubicBezTo>
                    <a:pt x="4715" y="7761"/>
                    <a:pt x="5537" y="8070"/>
                    <a:pt x="5799" y="8189"/>
                  </a:cubicBezTo>
                  <a:lnTo>
                    <a:pt x="5799" y="8606"/>
                  </a:lnTo>
                  <a:lnTo>
                    <a:pt x="417" y="8606"/>
                  </a:lnTo>
                  <a:cubicBezTo>
                    <a:pt x="381" y="8606"/>
                    <a:pt x="358" y="8582"/>
                    <a:pt x="358" y="8547"/>
                  </a:cubicBezTo>
                  <a:lnTo>
                    <a:pt x="358" y="1248"/>
                  </a:lnTo>
                  <a:cubicBezTo>
                    <a:pt x="358" y="1212"/>
                    <a:pt x="381" y="1188"/>
                    <a:pt x="417" y="1188"/>
                  </a:cubicBezTo>
                  <a:lnTo>
                    <a:pt x="1203" y="1188"/>
                  </a:lnTo>
                  <a:lnTo>
                    <a:pt x="1203" y="3153"/>
                  </a:lnTo>
                  <a:cubicBezTo>
                    <a:pt x="1203" y="3248"/>
                    <a:pt x="1274" y="3332"/>
                    <a:pt x="1382" y="3332"/>
                  </a:cubicBezTo>
                  <a:cubicBezTo>
                    <a:pt x="1489" y="3332"/>
                    <a:pt x="1560" y="3248"/>
                    <a:pt x="1560" y="3153"/>
                  </a:cubicBezTo>
                  <a:lnTo>
                    <a:pt x="1560" y="796"/>
                  </a:lnTo>
                  <a:cubicBezTo>
                    <a:pt x="2253" y="495"/>
                    <a:pt x="2987" y="358"/>
                    <a:pt x="3700" y="358"/>
                  </a:cubicBezTo>
                  <a:close/>
                  <a:moveTo>
                    <a:pt x="6608" y="7987"/>
                  </a:moveTo>
                  <a:lnTo>
                    <a:pt x="6608" y="9249"/>
                  </a:lnTo>
                  <a:lnTo>
                    <a:pt x="6501" y="9166"/>
                  </a:lnTo>
                  <a:cubicBezTo>
                    <a:pt x="6471" y="9136"/>
                    <a:pt x="6430" y="9121"/>
                    <a:pt x="6390" y="9121"/>
                  </a:cubicBezTo>
                  <a:cubicBezTo>
                    <a:pt x="6349" y="9121"/>
                    <a:pt x="6311" y="9136"/>
                    <a:pt x="6287" y="9166"/>
                  </a:cubicBezTo>
                  <a:lnTo>
                    <a:pt x="6168" y="9261"/>
                  </a:lnTo>
                  <a:lnTo>
                    <a:pt x="6168" y="8166"/>
                  </a:lnTo>
                  <a:cubicBezTo>
                    <a:pt x="6251" y="8118"/>
                    <a:pt x="6418" y="8058"/>
                    <a:pt x="6608" y="7987"/>
                  </a:cubicBezTo>
                  <a:close/>
                  <a:moveTo>
                    <a:pt x="8273" y="0"/>
                  </a:moveTo>
                  <a:cubicBezTo>
                    <a:pt x="7438" y="0"/>
                    <a:pt x="6643" y="178"/>
                    <a:pt x="5989" y="486"/>
                  </a:cubicBezTo>
                  <a:cubicBezTo>
                    <a:pt x="5715" y="367"/>
                    <a:pt x="4858" y="10"/>
                    <a:pt x="3668" y="10"/>
                  </a:cubicBezTo>
                  <a:cubicBezTo>
                    <a:pt x="2858" y="10"/>
                    <a:pt x="2072" y="176"/>
                    <a:pt x="1322" y="510"/>
                  </a:cubicBezTo>
                  <a:cubicBezTo>
                    <a:pt x="1143" y="593"/>
                    <a:pt x="1191" y="796"/>
                    <a:pt x="1191" y="843"/>
                  </a:cubicBezTo>
                  <a:lnTo>
                    <a:pt x="405" y="843"/>
                  </a:lnTo>
                  <a:cubicBezTo>
                    <a:pt x="179" y="843"/>
                    <a:pt x="0" y="1022"/>
                    <a:pt x="0" y="1248"/>
                  </a:cubicBezTo>
                  <a:lnTo>
                    <a:pt x="0" y="8535"/>
                  </a:lnTo>
                  <a:cubicBezTo>
                    <a:pt x="0" y="8761"/>
                    <a:pt x="179" y="8939"/>
                    <a:pt x="405" y="8939"/>
                  </a:cubicBezTo>
                  <a:lnTo>
                    <a:pt x="5811" y="8939"/>
                  </a:lnTo>
                  <a:lnTo>
                    <a:pt x="5811" y="9630"/>
                  </a:lnTo>
                  <a:cubicBezTo>
                    <a:pt x="5811" y="9740"/>
                    <a:pt x="5889" y="9808"/>
                    <a:pt x="5977" y="9808"/>
                  </a:cubicBezTo>
                  <a:cubicBezTo>
                    <a:pt x="6013" y="9808"/>
                    <a:pt x="6050" y="9797"/>
                    <a:pt x="6084" y="9773"/>
                  </a:cubicBezTo>
                  <a:lnTo>
                    <a:pt x="6382" y="9535"/>
                  </a:lnTo>
                  <a:cubicBezTo>
                    <a:pt x="6656" y="9737"/>
                    <a:pt x="6668" y="9809"/>
                    <a:pt x="6787" y="9809"/>
                  </a:cubicBezTo>
                  <a:cubicBezTo>
                    <a:pt x="6894" y="9809"/>
                    <a:pt x="6966" y="9737"/>
                    <a:pt x="6966" y="9630"/>
                  </a:cubicBezTo>
                  <a:lnTo>
                    <a:pt x="6966" y="8939"/>
                  </a:lnTo>
                  <a:lnTo>
                    <a:pt x="9335" y="8939"/>
                  </a:lnTo>
                  <a:cubicBezTo>
                    <a:pt x="9442" y="8939"/>
                    <a:pt x="9513" y="8856"/>
                    <a:pt x="9513" y="8761"/>
                  </a:cubicBezTo>
                  <a:cubicBezTo>
                    <a:pt x="9513" y="8654"/>
                    <a:pt x="9442" y="8582"/>
                    <a:pt x="9335" y="8582"/>
                  </a:cubicBezTo>
                  <a:lnTo>
                    <a:pt x="6966" y="8582"/>
                  </a:lnTo>
                  <a:lnTo>
                    <a:pt x="6966" y="7892"/>
                  </a:lnTo>
                  <a:cubicBezTo>
                    <a:pt x="7400" y="7783"/>
                    <a:pt x="7847" y="7728"/>
                    <a:pt x="8295" y="7728"/>
                  </a:cubicBezTo>
                  <a:cubicBezTo>
                    <a:pt x="9025" y="7728"/>
                    <a:pt x="9760" y="7875"/>
                    <a:pt x="10454" y="8177"/>
                  </a:cubicBezTo>
                  <a:cubicBezTo>
                    <a:pt x="10483" y="8192"/>
                    <a:pt x="10514" y="8199"/>
                    <a:pt x="10544" y="8199"/>
                  </a:cubicBezTo>
                  <a:cubicBezTo>
                    <a:pt x="10662" y="8199"/>
                    <a:pt x="10776" y="8096"/>
                    <a:pt x="10776" y="7963"/>
                  </a:cubicBezTo>
                  <a:lnTo>
                    <a:pt x="10776" y="1177"/>
                  </a:lnTo>
                  <a:lnTo>
                    <a:pt x="11561" y="1177"/>
                  </a:lnTo>
                  <a:cubicBezTo>
                    <a:pt x="11597" y="1177"/>
                    <a:pt x="11621" y="1212"/>
                    <a:pt x="11621" y="1236"/>
                  </a:cubicBezTo>
                  <a:lnTo>
                    <a:pt x="11621" y="8535"/>
                  </a:lnTo>
                  <a:cubicBezTo>
                    <a:pt x="11621" y="8570"/>
                    <a:pt x="11597" y="8594"/>
                    <a:pt x="11561" y="8594"/>
                  </a:cubicBezTo>
                  <a:lnTo>
                    <a:pt x="10049" y="8594"/>
                  </a:lnTo>
                  <a:cubicBezTo>
                    <a:pt x="9942" y="8594"/>
                    <a:pt x="9871" y="8666"/>
                    <a:pt x="9871" y="8773"/>
                  </a:cubicBezTo>
                  <a:cubicBezTo>
                    <a:pt x="9871" y="8880"/>
                    <a:pt x="9942" y="8951"/>
                    <a:pt x="10049" y="8951"/>
                  </a:cubicBezTo>
                  <a:lnTo>
                    <a:pt x="11561" y="8951"/>
                  </a:lnTo>
                  <a:cubicBezTo>
                    <a:pt x="11788" y="8951"/>
                    <a:pt x="11966" y="8773"/>
                    <a:pt x="11966" y="8547"/>
                  </a:cubicBezTo>
                  <a:lnTo>
                    <a:pt x="11966" y="1236"/>
                  </a:lnTo>
                  <a:cubicBezTo>
                    <a:pt x="11954" y="998"/>
                    <a:pt x="11776" y="831"/>
                    <a:pt x="11549" y="831"/>
                  </a:cubicBezTo>
                  <a:lnTo>
                    <a:pt x="10764" y="831"/>
                  </a:lnTo>
                  <a:cubicBezTo>
                    <a:pt x="10752" y="784"/>
                    <a:pt x="10811" y="581"/>
                    <a:pt x="10633" y="498"/>
                  </a:cubicBezTo>
                  <a:cubicBezTo>
                    <a:pt x="9864" y="154"/>
                    <a:pt x="9051" y="0"/>
                    <a:pt x="8273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rgbClr val="0070C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2060"/>
                </a:solidFill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429390" y="2213760"/>
              <a:ext cx="285752" cy="158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465109" y="4606933"/>
              <a:ext cx="357190" cy="158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oogle Shape;12996;p69"/>
            <p:cNvGrpSpPr/>
            <p:nvPr/>
          </p:nvGrpSpPr>
          <p:grpSpPr>
            <a:xfrm>
              <a:off x="357158" y="2500306"/>
              <a:ext cx="500066" cy="428628"/>
              <a:chOff x="3235438" y="1970604"/>
              <a:chExt cx="354363" cy="354745"/>
            </a:xfrm>
          </p:grpSpPr>
          <p:sp>
            <p:nvSpPr>
              <p:cNvPr id="28" name="Google Shape;12997;p69"/>
              <p:cNvSpPr/>
              <p:nvPr/>
            </p:nvSpPr>
            <p:spPr>
              <a:xfrm>
                <a:off x="3235438" y="2125712"/>
                <a:ext cx="132667" cy="199288"/>
              </a:xfrm>
              <a:custGeom>
                <a:avLst/>
                <a:gdLst/>
                <a:ahLst/>
                <a:cxnLst/>
                <a:rect l="l" t="t" r="r" b="b"/>
                <a:pathLst>
                  <a:path w="4168" h="6261" extrusionOk="0">
                    <a:moveTo>
                      <a:pt x="2102" y="325"/>
                    </a:moveTo>
                    <a:cubicBezTo>
                      <a:pt x="2147" y="325"/>
                      <a:pt x="2191" y="331"/>
                      <a:pt x="2239" y="343"/>
                    </a:cubicBezTo>
                    <a:cubicBezTo>
                      <a:pt x="2953" y="402"/>
                      <a:pt x="3501" y="1021"/>
                      <a:pt x="3501" y="1748"/>
                    </a:cubicBezTo>
                    <a:cubicBezTo>
                      <a:pt x="3501" y="2438"/>
                      <a:pt x="3668" y="3081"/>
                      <a:pt x="3811" y="3414"/>
                    </a:cubicBezTo>
                    <a:lnTo>
                      <a:pt x="3811" y="3438"/>
                    </a:lnTo>
                    <a:cubicBezTo>
                      <a:pt x="3632" y="3534"/>
                      <a:pt x="3310" y="3736"/>
                      <a:pt x="2775" y="3831"/>
                    </a:cubicBezTo>
                    <a:lnTo>
                      <a:pt x="2775" y="3795"/>
                    </a:lnTo>
                    <a:lnTo>
                      <a:pt x="2775" y="3462"/>
                    </a:lnTo>
                    <a:cubicBezTo>
                      <a:pt x="2977" y="3343"/>
                      <a:pt x="3156" y="3164"/>
                      <a:pt x="3299" y="2938"/>
                    </a:cubicBezTo>
                    <a:cubicBezTo>
                      <a:pt x="3513" y="2545"/>
                      <a:pt x="3441" y="2021"/>
                      <a:pt x="3096" y="1712"/>
                    </a:cubicBezTo>
                    <a:cubicBezTo>
                      <a:pt x="2858" y="1486"/>
                      <a:pt x="2429" y="1236"/>
                      <a:pt x="1751" y="1236"/>
                    </a:cubicBezTo>
                    <a:cubicBezTo>
                      <a:pt x="1703" y="1236"/>
                      <a:pt x="1656" y="1248"/>
                      <a:pt x="1632" y="1271"/>
                    </a:cubicBezTo>
                    <a:lnTo>
                      <a:pt x="1286" y="1617"/>
                    </a:lnTo>
                    <a:cubicBezTo>
                      <a:pt x="1227" y="1676"/>
                      <a:pt x="1227" y="1783"/>
                      <a:pt x="1286" y="1843"/>
                    </a:cubicBezTo>
                    <a:cubicBezTo>
                      <a:pt x="1316" y="1873"/>
                      <a:pt x="1358" y="1887"/>
                      <a:pt x="1400" y="1887"/>
                    </a:cubicBezTo>
                    <a:cubicBezTo>
                      <a:pt x="1441" y="1887"/>
                      <a:pt x="1483" y="1873"/>
                      <a:pt x="1513" y="1843"/>
                    </a:cubicBezTo>
                    <a:lnTo>
                      <a:pt x="1810" y="1545"/>
                    </a:lnTo>
                    <a:cubicBezTo>
                      <a:pt x="2239" y="1557"/>
                      <a:pt x="2596" y="1688"/>
                      <a:pt x="2882" y="1950"/>
                    </a:cubicBezTo>
                    <a:cubicBezTo>
                      <a:pt x="3120" y="2152"/>
                      <a:pt x="3156" y="2510"/>
                      <a:pt x="3013" y="2783"/>
                    </a:cubicBezTo>
                    <a:cubicBezTo>
                      <a:pt x="2822" y="3105"/>
                      <a:pt x="2477" y="3319"/>
                      <a:pt x="2084" y="3319"/>
                    </a:cubicBezTo>
                    <a:cubicBezTo>
                      <a:pt x="1513" y="3319"/>
                      <a:pt x="1036" y="2843"/>
                      <a:pt x="1036" y="2260"/>
                    </a:cubicBezTo>
                    <a:cubicBezTo>
                      <a:pt x="1036" y="2164"/>
                      <a:pt x="953" y="2093"/>
                      <a:pt x="870" y="2093"/>
                    </a:cubicBezTo>
                    <a:cubicBezTo>
                      <a:pt x="774" y="2093"/>
                      <a:pt x="703" y="2164"/>
                      <a:pt x="703" y="2260"/>
                    </a:cubicBezTo>
                    <a:cubicBezTo>
                      <a:pt x="703" y="2760"/>
                      <a:pt x="989" y="3224"/>
                      <a:pt x="1405" y="3462"/>
                    </a:cubicBezTo>
                    <a:lnTo>
                      <a:pt x="1405" y="3795"/>
                    </a:lnTo>
                    <a:lnTo>
                      <a:pt x="1405" y="3831"/>
                    </a:lnTo>
                    <a:cubicBezTo>
                      <a:pt x="858" y="3712"/>
                      <a:pt x="524" y="3534"/>
                      <a:pt x="393" y="3438"/>
                    </a:cubicBezTo>
                    <a:cubicBezTo>
                      <a:pt x="393" y="3438"/>
                      <a:pt x="382" y="3438"/>
                      <a:pt x="393" y="3414"/>
                    </a:cubicBezTo>
                    <a:cubicBezTo>
                      <a:pt x="524" y="3081"/>
                      <a:pt x="691" y="2438"/>
                      <a:pt x="703" y="1748"/>
                    </a:cubicBezTo>
                    <a:cubicBezTo>
                      <a:pt x="703" y="1021"/>
                      <a:pt x="1275" y="402"/>
                      <a:pt x="1965" y="343"/>
                    </a:cubicBezTo>
                    <a:cubicBezTo>
                      <a:pt x="2013" y="331"/>
                      <a:pt x="2057" y="325"/>
                      <a:pt x="2102" y="325"/>
                    </a:cubicBezTo>
                    <a:close/>
                    <a:moveTo>
                      <a:pt x="2429" y="3581"/>
                    </a:moveTo>
                    <a:lnTo>
                      <a:pt x="2429" y="3772"/>
                    </a:lnTo>
                    <a:cubicBezTo>
                      <a:pt x="2429" y="3974"/>
                      <a:pt x="2537" y="4153"/>
                      <a:pt x="2715" y="4236"/>
                    </a:cubicBezTo>
                    <a:lnTo>
                      <a:pt x="2822" y="4296"/>
                    </a:lnTo>
                    <a:cubicBezTo>
                      <a:pt x="2668" y="4546"/>
                      <a:pt x="2382" y="4712"/>
                      <a:pt x="2072" y="4712"/>
                    </a:cubicBezTo>
                    <a:cubicBezTo>
                      <a:pt x="1775" y="4712"/>
                      <a:pt x="1489" y="4546"/>
                      <a:pt x="1334" y="4296"/>
                    </a:cubicBezTo>
                    <a:lnTo>
                      <a:pt x="1429" y="4236"/>
                    </a:lnTo>
                    <a:cubicBezTo>
                      <a:pt x="1608" y="4153"/>
                      <a:pt x="1715" y="3974"/>
                      <a:pt x="1715" y="3772"/>
                    </a:cubicBezTo>
                    <a:lnTo>
                      <a:pt x="1715" y="3581"/>
                    </a:lnTo>
                    <a:cubicBezTo>
                      <a:pt x="1834" y="3617"/>
                      <a:pt x="1953" y="3629"/>
                      <a:pt x="2072" y="3629"/>
                    </a:cubicBezTo>
                    <a:cubicBezTo>
                      <a:pt x="2191" y="3629"/>
                      <a:pt x="2310" y="3617"/>
                      <a:pt x="2429" y="3581"/>
                    </a:cubicBezTo>
                    <a:close/>
                    <a:moveTo>
                      <a:pt x="2072" y="0"/>
                    </a:moveTo>
                    <a:cubicBezTo>
                      <a:pt x="2016" y="0"/>
                      <a:pt x="1959" y="3"/>
                      <a:pt x="1906" y="9"/>
                    </a:cubicBezTo>
                    <a:cubicBezTo>
                      <a:pt x="1036" y="81"/>
                      <a:pt x="346" y="855"/>
                      <a:pt x="346" y="1748"/>
                    </a:cubicBezTo>
                    <a:cubicBezTo>
                      <a:pt x="346" y="2391"/>
                      <a:pt x="203" y="2986"/>
                      <a:pt x="60" y="3295"/>
                    </a:cubicBezTo>
                    <a:cubicBezTo>
                      <a:pt x="1" y="3450"/>
                      <a:pt x="48" y="3617"/>
                      <a:pt x="179" y="3700"/>
                    </a:cubicBezTo>
                    <a:cubicBezTo>
                      <a:pt x="322" y="3795"/>
                      <a:pt x="584" y="3950"/>
                      <a:pt x="1036" y="4093"/>
                    </a:cubicBezTo>
                    <a:lnTo>
                      <a:pt x="382" y="4415"/>
                    </a:lnTo>
                    <a:cubicBezTo>
                      <a:pt x="143" y="4534"/>
                      <a:pt x="1" y="4772"/>
                      <a:pt x="1" y="5022"/>
                    </a:cubicBezTo>
                    <a:lnTo>
                      <a:pt x="1" y="6093"/>
                    </a:lnTo>
                    <a:cubicBezTo>
                      <a:pt x="1" y="6189"/>
                      <a:pt x="84" y="6260"/>
                      <a:pt x="167" y="6260"/>
                    </a:cubicBezTo>
                    <a:cubicBezTo>
                      <a:pt x="262" y="6260"/>
                      <a:pt x="334" y="6189"/>
                      <a:pt x="334" y="6093"/>
                    </a:cubicBezTo>
                    <a:lnTo>
                      <a:pt x="334" y="5022"/>
                    </a:lnTo>
                    <a:cubicBezTo>
                      <a:pt x="334" y="4891"/>
                      <a:pt x="405" y="4772"/>
                      <a:pt x="524" y="4700"/>
                    </a:cubicBezTo>
                    <a:lnTo>
                      <a:pt x="1048" y="4450"/>
                    </a:lnTo>
                    <a:cubicBezTo>
                      <a:pt x="1275" y="4807"/>
                      <a:pt x="1656" y="5046"/>
                      <a:pt x="2084" y="5046"/>
                    </a:cubicBezTo>
                    <a:cubicBezTo>
                      <a:pt x="2525" y="5046"/>
                      <a:pt x="2906" y="4819"/>
                      <a:pt x="3132" y="4450"/>
                    </a:cubicBezTo>
                    <a:lnTo>
                      <a:pt x="3656" y="4700"/>
                    </a:lnTo>
                    <a:cubicBezTo>
                      <a:pt x="3775" y="4760"/>
                      <a:pt x="3846" y="4879"/>
                      <a:pt x="3846" y="5022"/>
                    </a:cubicBezTo>
                    <a:lnTo>
                      <a:pt x="3846" y="6093"/>
                    </a:lnTo>
                    <a:cubicBezTo>
                      <a:pt x="3846" y="6189"/>
                      <a:pt x="3918" y="6260"/>
                      <a:pt x="4013" y="6260"/>
                    </a:cubicBezTo>
                    <a:cubicBezTo>
                      <a:pt x="4096" y="6260"/>
                      <a:pt x="4168" y="6189"/>
                      <a:pt x="4168" y="6093"/>
                    </a:cubicBezTo>
                    <a:lnTo>
                      <a:pt x="4168" y="5022"/>
                    </a:lnTo>
                    <a:cubicBezTo>
                      <a:pt x="4156" y="4772"/>
                      <a:pt x="4013" y="4534"/>
                      <a:pt x="3775" y="4415"/>
                    </a:cubicBezTo>
                    <a:lnTo>
                      <a:pt x="3120" y="4093"/>
                    </a:lnTo>
                    <a:cubicBezTo>
                      <a:pt x="3549" y="3974"/>
                      <a:pt x="3834" y="3807"/>
                      <a:pt x="3965" y="3700"/>
                    </a:cubicBezTo>
                    <a:cubicBezTo>
                      <a:pt x="4096" y="3617"/>
                      <a:pt x="4144" y="3450"/>
                      <a:pt x="4084" y="3295"/>
                    </a:cubicBezTo>
                    <a:cubicBezTo>
                      <a:pt x="3953" y="2986"/>
                      <a:pt x="3799" y="2391"/>
                      <a:pt x="3799" y="1748"/>
                    </a:cubicBezTo>
                    <a:cubicBezTo>
                      <a:pt x="3799" y="855"/>
                      <a:pt x="3096" y="81"/>
                      <a:pt x="2239" y="9"/>
                    </a:cubicBezTo>
                    <a:cubicBezTo>
                      <a:pt x="2185" y="3"/>
                      <a:pt x="2129" y="0"/>
                      <a:pt x="2072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00206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12998;p69"/>
              <p:cNvSpPr/>
              <p:nvPr/>
            </p:nvSpPr>
            <p:spPr>
              <a:xfrm>
                <a:off x="3257433" y="2292373"/>
                <a:ext cx="10249" cy="3262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1025" extrusionOk="0">
                    <a:moveTo>
                      <a:pt x="167" y="0"/>
                    </a:moveTo>
                    <a:cubicBezTo>
                      <a:pt x="72" y="0"/>
                      <a:pt x="0" y="72"/>
                      <a:pt x="0" y="167"/>
                    </a:cubicBezTo>
                    <a:lnTo>
                      <a:pt x="0" y="857"/>
                    </a:lnTo>
                    <a:cubicBezTo>
                      <a:pt x="0" y="953"/>
                      <a:pt x="72" y="1024"/>
                      <a:pt x="167" y="1024"/>
                    </a:cubicBezTo>
                    <a:cubicBezTo>
                      <a:pt x="250" y="1024"/>
                      <a:pt x="322" y="953"/>
                      <a:pt x="322" y="857"/>
                    </a:cubicBezTo>
                    <a:lnTo>
                      <a:pt x="322" y="167"/>
                    </a:lnTo>
                    <a:cubicBezTo>
                      <a:pt x="322" y="72"/>
                      <a:pt x="250" y="0"/>
                      <a:pt x="167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2999;p69"/>
              <p:cNvSpPr/>
              <p:nvPr/>
            </p:nvSpPr>
            <p:spPr>
              <a:xfrm>
                <a:off x="3335098" y="2292373"/>
                <a:ext cx="10281" cy="32626"/>
              </a:xfrm>
              <a:custGeom>
                <a:avLst/>
                <a:gdLst/>
                <a:ahLst/>
                <a:cxnLst/>
                <a:rect l="l" t="t" r="r" b="b"/>
                <a:pathLst>
                  <a:path w="323" h="1025" extrusionOk="0">
                    <a:moveTo>
                      <a:pt x="168" y="0"/>
                    </a:moveTo>
                    <a:cubicBezTo>
                      <a:pt x="72" y="0"/>
                      <a:pt x="1" y="72"/>
                      <a:pt x="1" y="167"/>
                    </a:cubicBezTo>
                    <a:lnTo>
                      <a:pt x="1" y="857"/>
                    </a:lnTo>
                    <a:cubicBezTo>
                      <a:pt x="1" y="953"/>
                      <a:pt x="72" y="1024"/>
                      <a:pt x="168" y="1024"/>
                    </a:cubicBezTo>
                    <a:cubicBezTo>
                      <a:pt x="251" y="1024"/>
                      <a:pt x="322" y="953"/>
                      <a:pt x="322" y="857"/>
                    </a:cubicBezTo>
                    <a:lnTo>
                      <a:pt x="322" y="167"/>
                    </a:lnTo>
                    <a:cubicBezTo>
                      <a:pt x="322" y="72"/>
                      <a:pt x="251" y="0"/>
                      <a:pt x="168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13000;p69"/>
              <p:cNvSpPr/>
              <p:nvPr/>
            </p:nvSpPr>
            <p:spPr>
              <a:xfrm>
                <a:off x="3490110" y="2163685"/>
                <a:ext cx="55734" cy="18430"/>
              </a:xfrm>
              <a:custGeom>
                <a:avLst/>
                <a:gdLst/>
                <a:ahLst/>
                <a:cxnLst/>
                <a:rect l="l" t="t" r="r" b="b"/>
                <a:pathLst>
                  <a:path w="1751" h="579" extrusionOk="0">
                    <a:moveTo>
                      <a:pt x="649" y="0"/>
                    </a:moveTo>
                    <a:cubicBezTo>
                      <a:pt x="492" y="0"/>
                      <a:pt x="319" y="16"/>
                      <a:pt x="132" y="55"/>
                    </a:cubicBezTo>
                    <a:cubicBezTo>
                      <a:pt x="60" y="66"/>
                      <a:pt x="1" y="138"/>
                      <a:pt x="1" y="221"/>
                    </a:cubicBezTo>
                    <a:lnTo>
                      <a:pt x="1" y="400"/>
                    </a:lnTo>
                    <a:cubicBezTo>
                      <a:pt x="1" y="483"/>
                      <a:pt x="72" y="555"/>
                      <a:pt x="155" y="555"/>
                    </a:cubicBezTo>
                    <a:cubicBezTo>
                      <a:pt x="251" y="555"/>
                      <a:pt x="322" y="483"/>
                      <a:pt x="322" y="400"/>
                    </a:cubicBezTo>
                    <a:lnTo>
                      <a:pt x="322" y="364"/>
                    </a:lnTo>
                    <a:cubicBezTo>
                      <a:pt x="434" y="349"/>
                      <a:pt x="539" y="342"/>
                      <a:pt x="636" y="342"/>
                    </a:cubicBezTo>
                    <a:cubicBezTo>
                      <a:pt x="841" y="342"/>
                      <a:pt x="1011" y="371"/>
                      <a:pt x="1132" y="412"/>
                    </a:cubicBezTo>
                    <a:cubicBezTo>
                      <a:pt x="1334" y="471"/>
                      <a:pt x="1453" y="543"/>
                      <a:pt x="1465" y="543"/>
                    </a:cubicBezTo>
                    <a:cubicBezTo>
                      <a:pt x="1501" y="555"/>
                      <a:pt x="1525" y="578"/>
                      <a:pt x="1560" y="578"/>
                    </a:cubicBezTo>
                    <a:cubicBezTo>
                      <a:pt x="1620" y="578"/>
                      <a:pt x="1667" y="543"/>
                      <a:pt x="1691" y="495"/>
                    </a:cubicBezTo>
                    <a:cubicBezTo>
                      <a:pt x="1751" y="400"/>
                      <a:pt x="1727" y="293"/>
                      <a:pt x="1644" y="245"/>
                    </a:cubicBezTo>
                    <a:cubicBezTo>
                      <a:pt x="1625" y="236"/>
                      <a:pt x="1259" y="0"/>
                      <a:pt x="649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13001;p69"/>
              <p:cNvSpPr/>
              <p:nvPr/>
            </p:nvSpPr>
            <p:spPr>
              <a:xfrm>
                <a:off x="3445771" y="2131664"/>
                <a:ext cx="144031" cy="192953"/>
              </a:xfrm>
              <a:custGeom>
                <a:avLst/>
                <a:gdLst/>
                <a:ahLst/>
                <a:cxnLst/>
                <a:rect l="l" t="t" r="r" b="b"/>
                <a:pathLst>
                  <a:path w="4525" h="6062" extrusionOk="0">
                    <a:moveTo>
                      <a:pt x="3489" y="310"/>
                    </a:moveTo>
                    <a:lnTo>
                      <a:pt x="3489" y="1120"/>
                    </a:lnTo>
                    <a:cubicBezTo>
                      <a:pt x="3489" y="1251"/>
                      <a:pt x="3453" y="1382"/>
                      <a:pt x="3394" y="1525"/>
                    </a:cubicBezTo>
                    <a:lnTo>
                      <a:pt x="3334" y="1656"/>
                    </a:lnTo>
                    <a:cubicBezTo>
                      <a:pt x="3322" y="1680"/>
                      <a:pt x="3322" y="1703"/>
                      <a:pt x="3322" y="1727"/>
                    </a:cubicBezTo>
                    <a:lnTo>
                      <a:pt x="3322" y="2073"/>
                    </a:lnTo>
                    <a:cubicBezTo>
                      <a:pt x="3322" y="2370"/>
                      <a:pt x="3203" y="2632"/>
                      <a:pt x="3001" y="2835"/>
                    </a:cubicBezTo>
                    <a:cubicBezTo>
                      <a:pt x="2796" y="3016"/>
                      <a:pt x="2549" y="3133"/>
                      <a:pt x="2268" y="3133"/>
                    </a:cubicBezTo>
                    <a:cubicBezTo>
                      <a:pt x="2254" y="3133"/>
                      <a:pt x="2241" y="3133"/>
                      <a:pt x="2227" y="3132"/>
                    </a:cubicBezTo>
                    <a:cubicBezTo>
                      <a:pt x="1655" y="3108"/>
                      <a:pt x="1191" y="2608"/>
                      <a:pt x="1191" y="2025"/>
                    </a:cubicBezTo>
                    <a:lnTo>
                      <a:pt x="1191" y="1727"/>
                    </a:lnTo>
                    <a:cubicBezTo>
                      <a:pt x="1191" y="1703"/>
                      <a:pt x="1191" y="1680"/>
                      <a:pt x="1179" y="1656"/>
                    </a:cubicBezTo>
                    <a:lnTo>
                      <a:pt x="1120" y="1525"/>
                    </a:lnTo>
                    <a:cubicBezTo>
                      <a:pt x="1060" y="1406"/>
                      <a:pt x="1036" y="1263"/>
                      <a:pt x="1036" y="1120"/>
                    </a:cubicBezTo>
                    <a:cubicBezTo>
                      <a:pt x="1036" y="668"/>
                      <a:pt x="1394" y="310"/>
                      <a:pt x="1834" y="310"/>
                    </a:cubicBezTo>
                    <a:close/>
                    <a:moveTo>
                      <a:pt x="1727" y="3335"/>
                    </a:moveTo>
                    <a:cubicBezTo>
                      <a:pt x="1882" y="3406"/>
                      <a:pt x="2048" y="3442"/>
                      <a:pt x="2215" y="3454"/>
                    </a:cubicBezTo>
                    <a:lnTo>
                      <a:pt x="2263" y="3454"/>
                    </a:lnTo>
                    <a:cubicBezTo>
                      <a:pt x="2453" y="3454"/>
                      <a:pt x="2632" y="3430"/>
                      <a:pt x="2798" y="3347"/>
                    </a:cubicBezTo>
                    <a:lnTo>
                      <a:pt x="2798" y="3573"/>
                    </a:lnTo>
                    <a:cubicBezTo>
                      <a:pt x="2798" y="3620"/>
                      <a:pt x="2810" y="3680"/>
                      <a:pt x="2810" y="3728"/>
                    </a:cubicBezTo>
                    <a:lnTo>
                      <a:pt x="2263" y="4144"/>
                    </a:lnTo>
                    <a:lnTo>
                      <a:pt x="1715" y="3728"/>
                    </a:lnTo>
                    <a:cubicBezTo>
                      <a:pt x="1727" y="3680"/>
                      <a:pt x="1727" y="3632"/>
                      <a:pt x="1727" y="3573"/>
                    </a:cubicBezTo>
                    <a:lnTo>
                      <a:pt x="1727" y="3335"/>
                    </a:lnTo>
                    <a:close/>
                    <a:moveTo>
                      <a:pt x="1834" y="1"/>
                    </a:moveTo>
                    <a:cubicBezTo>
                      <a:pt x="1203" y="1"/>
                      <a:pt x="703" y="501"/>
                      <a:pt x="703" y="1132"/>
                    </a:cubicBezTo>
                    <a:cubicBezTo>
                      <a:pt x="703" y="1322"/>
                      <a:pt x="751" y="1501"/>
                      <a:pt x="834" y="1668"/>
                    </a:cubicBezTo>
                    <a:lnTo>
                      <a:pt x="882" y="1751"/>
                    </a:lnTo>
                    <a:lnTo>
                      <a:pt x="882" y="2013"/>
                    </a:lnTo>
                    <a:cubicBezTo>
                      <a:pt x="882" y="2454"/>
                      <a:pt x="1084" y="2858"/>
                      <a:pt x="1405" y="3120"/>
                    </a:cubicBezTo>
                    <a:lnTo>
                      <a:pt x="1405" y="3561"/>
                    </a:lnTo>
                    <a:cubicBezTo>
                      <a:pt x="1405" y="3632"/>
                      <a:pt x="1358" y="3704"/>
                      <a:pt x="1286" y="3739"/>
                    </a:cubicBezTo>
                    <a:lnTo>
                      <a:pt x="453" y="4049"/>
                    </a:lnTo>
                    <a:cubicBezTo>
                      <a:pt x="179" y="4156"/>
                      <a:pt x="1" y="4406"/>
                      <a:pt x="1" y="4692"/>
                    </a:cubicBezTo>
                    <a:lnTo>
                      <a:pt x="1" y="5894"/>
                    </a:lnTo>
                    <a:cubicBezTo>
                      <a:pt x="1" y="5990"/>
                      <a:pt x="72" y="6061"/>
                      <a:pt x="167" y="6061"/>
                    </a:cubicBezTo>
                    <a:cubicBezTo>
                      <a:pt x="251" y="6061"/>
                      <a:pt x="334" y="5990"/>
                      <a:pt x="334" y="5894"/>
                    </a:cubicBezTo>
                    <a:lnTo>
                      <a:pt x="334" y="4692"/>
                    </a:lnTo>
                    <a:cubicBezTo>
                      <a:pt x="334" y="4537"/>
                      <a:pt x="417" y="4406"/>
                      <a:pt x="572" y="4347"/>
                    </a:cubicBezTo>
                    <a:lnTo>
                      <a:pt x="1405" y="4037"/>
                    </a:lnTo>
                    <a:cubicBezTo>
                      <a:pt x="1441" y="4013"/>
                      <a:pt x="1489" y="3989"/>
                      <a:pt x="1525" y="3954"/>
                    </a:cubicBezTo>
                    <a:lnTo>
                      <a:pt x="2096" y="4394"/>
                    </a:lnTo>
                    <a:lnTo>
                      <a:pt x="2096" y="5883"/>
                    </a:lnTo>
                    <a:cubicBezTo>
                      <a:pt x="2096" y="5966"/>
                      <a:pt x="2179" y="6037"/>
                      <a:pt x="2263" y="6037"/>
                    </a:cubicBezTo>
                    <a:cubicBezTo>
                      <a:pt x="2358" y="6037"/>
                      <a:pt x="2429" y="5966"/>
                      <a:pt x="2429" y="5883"/>
                    </a:cubicBezTo>
                    <a:lnTo>
                      <a:pt x="2429" y="4394"/>
                    </a:lnTo>
                    <a:lnTo>
                      <a:pt x="3013" y="3954"/>
                    </a:lnTo>
                    <a:cubicBezTo>
                      <a:pt x="3049" y="3989"/>
                      <a:pt x="3084" y="4001"/>
                      <a:pt x="3132" y="4037"/>
                    </a:cubicBezTo>
                    <a:lnTo>
                      <a:pt x="3965" y="4347"/>
                    </a:lnTo>
                    <a:cubicBezTo>
                      <a:pt x="4096" y="4406"/>
                      <a:pt x="4203" y="4537"/>
                      <a:pt x="4203" y="4692"/>
                    </a:cubicBezTo>
                    <a:lnTo>
                      <a:pt x="4203" y="5894"/>
                    </a:lnTo>
                    <a:cubicBezTo>
                      <a:pt x="4203" y="5990"/>
                      <a:pt x="4275" y="6061"/>
                      <a:pt x="4358" y="6061"/>
                    </a:cubicBezTo>
                    <a:cubicBezTo>
                      <a:pt x="4453" y="6061"/>
                      <a:pt x="4525" y="5990"/>
                      <a:pt x="4525" y="5894"/>
                    </a:cubicBezTo>
                    <a:lnTo>
                      <a:pt x="4525" y="4692"/>
                    </a:lnTo>
                    <a:cubicBezTo>
                      <a:pt x="4513" y="4418"/>
                      <a:pt x="4334" y="4168"/>
                      <a:pt x="4072" y="4061"/>
                    </a:cubicBezTo>
                    <a:lnTo>
                      <a:pt x="3239" y="3751"/>
                    </a:lnTo>
                    <a:cubicBezTo>
                      <a:pt x="3156" y="3728"/>
                      <a:pt x="3120" y="3644"/>
                      <a:pt x="3120" y="3573"/>
                    </a:cubicBezTo>
                    <a:lnTo>
                      <a:pt x="3120" y="3156"/>
                    </a:lnTo>
                    <a:cubicBezTo>
                      <a:pt x="3144" y="3132"/>
                      <a:pt x="3191" y="3096"/>
                      <a:pt x="3215" y="3061"/>
                    </a:cubicBezTo>
                    <a:cubicBezTo>
                      <a:pt x="3489" y="2799"/>
                      <a:pt x="3632" y="2454"/>
                      <a:pt x="3632" y="2073"/>
                    </a:cubicBezTo>
                    <a:lnTo>
                      <a:pt x="3632" y="1751"/>
                    </a:lnTo>
                    <a:lnTo>
                      <a:pt x="3680" y="1668"/>
                    </a:lnTo>
                    <a:cubicBezTo>
                      <a:pt x="3775" y="1501"/>
                      <a:pt x="3811" y="1311"/>
                      <a:pt x="3811" y="1132"/>
                    </a:cubicBezTo>
                    <a:lnTo>
                      <a:pt x="3811" y="168"/>
                    </a:lnTo>
                    <a:cubicBezTo>
                      <a:pt x="3811" y="72"/>
                      <a:pt x="3739" y="1"/>
                      <a:pt x="3644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7030A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3002;p69"/>
              <p:cNvSpPr/>
              <p:nvPr/>
            </p:nvSpPr>
            <p:spPr>
              <a:xfrm>
                <a:off x="3473813" y="2287058"/>
                <a:ext cx="10631" cy="38291"/>
              </a:xfrm>
              <a:custGeom>
                <a:avLst/>
                <a:gdLst/>
                <a:ahLst/>
                <a:cxnLst/>
                <a:rect l="l" t="t" r="r" b="b"/>
                <a:pathLst>
                  <a:path w="334" h="1203" extrusionOk="0">
                    <a:moveTo>
                      <a:pt x="167" y="0"/>
                    </a:moveTo>
                    <a:cubicBezTo>
                      <a:pt x="72" y="0"/>
                      <a:pt x="1" y="72"/>
                      <a:pt x="1" y="167"/>
                    </a:cubicBezTo>
                    <a:lnTo>
                      <a:pt x="1" y="1048"/>
                    </a:lnTo>
                    <a:cubicBezTo>
                      <a:pt x="1" y="1131"/>
                      <a:pt x="72" y="1203"/>
                      <a:pt x="167" y="1203"/>
                    </a:cubicBezTo>
                    <a:cubicBezTo>
                      <a:pt x="251" y="1203"/>
                      <a:pt x="334" y="1131"/>
                      <a:pt x="334" y="1048"/>
                    </a:cubicBezTo>
                    <a:lnTo>
                      <a:pt x="334" y="155"/>
                    </a:lnTo>
                    <a:cubicBezTo>
                      <a:pt x="334" y="60"/>
                      <a:pt x="251" y="0"/>
                      <a:pt x="167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3003;p69"/>
              <p:cNvSpPr/>
              <p:nvPr/>
            </p:nvSpPr>
            <p:spPr>
              <a:xfrm>
                <a:off x="3551128" y="2287058"/>
                <a:ext cx="10249" cy="38291"/>
              </a:xfrm>
              <a:custGeom>
                <a:avLst/>
                <a:gdLst/>
                <a:ahLst/>
                <a:cxnLst/>
                <a:rect l="l" t="t" r="r" b="b"/>
                <a:pathLst>
                  <a:path w="322" h="1203" extrusionOk="0">
                    <a:moveTo>
                      <a:pt x="167" y="0"/>
                    </a:moveTo>
                    <a:cubicBezTo>
                      <a:pt x="72" y="0"/>
                      <a:pt x="0" y="72"/>
                      <a:pt x="0" y="167"/>
                    </a:cubicBezTo>
                    <a:lnTo>
                      <a:pt x="0" y="1048"/>
                    </a:lnTo>
                    <a:cubicBezTo>
                      <a:pt x="0" y="1131"/>
                      <a:pt x="72" y="1203"/>
                      <a:pt x="167" y="1203"/>
                    </a:cubicBezTo>
                    <a:cubicBezTo>
                      <a:pt x="250" y="1203"/>
                      <a:pt x="322" y="1131"/>
                      <a:pt x="322" y="1048"/>
                    </a:cubicBezTo>
                    <a:lnTo>
                      <a:pt x="322" y="155"/>
                    </a:lnTo>
                    <a:cubicBezTo>
                      <a:pt x="322" y="60"/>
                      <a:pt x="262" y="0"/>
                      <a:pt x="167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13004;p69"/>
              <p:cNvSpPr/>
              <p:nvPr/>
            </p:nvSpPr>
            <p:spPr>
              <a:xfrm>
                <a:off x="3290377" y="1970604"/>
                <a:ext cx="221378" cy="185346"/>
              </a:xfrm>
              <a:custGeom>
                <a:avLst/>
                <a:gdLst/>
                <a:ahLst/>
                <a:cxnLst/>
                <a:rect l="l" t="t" r="r" b="b"/>
                <a:pathLst>
                  <a:path w="6955" h="5823" extrusionOk="0">
                    <a:moveTo>
                      <a:pt x="2406" y="4168"/>
                    </a:moveTo>
                    <a:lnTo>
                      <a:pt x="2311" y="4537"/>
                    </a:lnTo>
                    <a:lnTo>
                      <a:pt x="2085" y="4537"/>
                    </a:lnTo>
                    <a:cubicBezTo>
                      <a:pt x="1894" y="4537"/>
                      <a:pt x="1727" y="4382"/>
                      <a:pt x="1727" y="4180"/>
                    </a:cubicBezTo>
                    <a:lnTo>
                      <a:pt x="1727" y="4168"/>
                    </a:lnTo>
                    <a:close/>
                    <a:moveTo>
                      <a:pt x="5573" y="358"/>
                    </a:moveTo>
                    <a:cubicBezTo>
                      <a:pt x="5764" y="358"/>
                      <a:pt x="5930" y="525"/>
                      <a:pt x="5930" y="715"/>
                    </a:cubicBezTo>
                    <a:lnTo>
                      <a:pt x="5930" y="3501"/>
                    </a:lnTo>
                    <a:cubicBezTo>
                      <a:pt x="5930" y="3692"/>
                      <a:pt x="5764" y="3858"/>
                      <a:pt x="5573" y="3858"/>
                    </a:cubicBezTo>
                    <a:lnTo>
                      <a:pt x="4168" y="3858"/>
                    </a:lnTo>
                    <a:cubicBezTo>
                      <a:pt x="4144" y="3858"/>
                      <a:pt x="4097" y="3870"/>
                      <a:pt x="4085" y="3882"/>
                    </a:cubicBezTo>
                    <a:lnTo>
                      <a:pt x="2537" y="5001"/>
                    </a:lnTo>
                    <a:lnTo>
                      <a:pt x="2537" y="5001"/>
                    </a:lnTo>
                    <a:lnTo>
                      <a:pt x="2775" y="4049"/>
                    </a:lnTo>
                    <a:cubicBezTo>
                      <a:pt x="2787" y="4001"/>
                      <a:pt x="2775" y="3942"/>
                      <a:pt x="2739" y="3918"/>
                    </a:cubicBezTo>
                    <a:cubicBezTo>
                      <a:pt x="2716" y="3870"/>
                      <a:pt x="2668" y="3858"/>
                      <a:pt x="2608" y="3858"/>
                    </a:cubicBezTo>
                    <a:lnTo>
                      <a:pt x="692" y="3858"/>
                    </a:lnTo>
                    <a:cubicBezTo>
                      <a:pt x="501" y="3858"/>
                      <a:pt x="334" y="3692"/>
                      <a:pt x="334" y="3501"/>
                    </a:cubicBezTo>
                    <a:lnTo>
                      <a:pt x="334" y="715"/>
                    </a:lnTo>
                    <a:cubicBezTo>
                      <a:pt x="334" y="525"/>
                      <a:pt x="501" y="358"/>
                      <a:pt x="692" y="358"/>
                    </a:cubicBezTo>
                    <a:close/>
                    <a:moveTo>
                      <a:pt x="6287" y="1025"/>
                    </a:moveTo>
                    <a:cubicBezTo>
                      <a:pt x="6478" y="1025"/>
                      <a:pt x="6645" y="1191"/>
                      <a:pt x="6645" y="1382"/>
                    </a:cubicBezTo>
                    <a:lnTo>
                      <a:pt x="6645" y="4180"/>
                    </a:lnTo>
                    <a:lnTo>
                      <a:pt x="6633" y="4180"/>
                    </a:lnTo>
                    <a:cubicBezTo>
                      <a:pt x="6633" y="4382"/>
                      <a:pt x="6466" y="4537"/>
                      <a:pt x="6276" y="4537"/>
                    </a:cubicBezTo>
                    <a:lnTo>
                      <a:pt x="4871" y="4537"/>
                    </a:lnTo>
                    <a:cubicBezTo>
                      <a:pt x="4823" y="4537"/>
                      <a:pt x="4787" y="4561"/>
                      <a:pt x="4752" y="4597"/>
                    </a:cubicBezTo>
                    <a:cubicBezTo>
                      <a:pt x="4728" y="4632"/>
                      <a:pt x="4704" y="4692"/>
                      <a:pt x="4728" y="4727"/>
                    </a:cubicBezTo>
                    <a:lnTo>
                      <a:pt x="4847" y="5406"/>
                    </a:lnTo>
                    <a:lnTo>
                      <a:pt x="4847" y="5406"/>
                    </a:lnTo>
                    <a:lnTo>
                      <a:pt x="3656" y="4597"/>
                    </a:lnTo>
                    <a:lnTo>
                      <a:pt x="4251" y="4168"/>
                    </a:lnTo>
                    <a:lnTo>
                      <a:pt x="5585" y="4168"/>
                    </a:lnTo>
                    <a:cubicBezTo>
                      <a:pt x="5954" y="4168"/>
                      <a:pt x="6276" y="3858"/>
                      <a:pt x="6276" y="3489"/>
                    </a:cubicBezTo>
                    <a:lnTo>
                      <a:pt x="6276" y="1025"/>
                    </a:lnTo>
                    <a:close/>
                    <a:moveTo>
                      <a:pt x="692" y="1"/>
                    </a:moveTo>
                    <a:cubicBezTo>
                      <a:pt x="322" y="1"/>
                      <a:pt x="1" y="310"/>
                      <a:pt x="1" y="691"/>
                    </a:cubicBezTo>
                    <a:lnTo>
                      <a:pt x="1" y="3465"/>
                    </a:lnTo>
                    <a:cubicBezTo>
                      <a:pt x="1" y="3846"/>
                      <a:pt x="322" y="4156"/>
                      <a:pt x="692" y="4156"/>
                    </a:cubicBezTo>
                    <a:lnTo>
                      <a:pt x="1406" y="4156"/>
                    </a:lnTo>
                    <a:lnTo>
                      <a:pt x="1406" y="4168"/>
                    </a:lnTo>
                    <a:cubicBezTo>
                      <a:pt x="1406" y="4537"/>
                      <a:pt x="1715" y="4858"/>
                      <a:pt x="2085" y="4858"/>
                    </a:cubicBezTo>
                    <a:lnTo>
                      <a:pt x="2227" y="4858"/>
                    </a:lnTo>
                    <a:lnTo>
                      <a:pt x="2168" y="5120"/>
                    </a:lnTo>
                    <a:cubicBezTo>
                      <a:pt x="2132" y="5228"/>
                      <a:pt x="2180" y="5335"/>
                      <a:pt x="2263" y="5394"/>
                    </a:cubicBezTo>
                    <a:cubicBezTo>
                      <a:pt x="2311" y="5418"/>
                      <a:pt x="2358" y="5430"/>
                      <a:pt x="2406" y="5430"/>
                    </a:cubicBezTo>
                    <a:cubicBezTo>
                      <a:pt x="2442" y="5430"/>
                      <a:pt x="2501" y="5418"/>
                      <a:pt x="2549" y="5394"/>
                    </a:cubicBezTo>
                    <a:lnTo>
                      <a:pt x="3263" y="4870"/>
                    </a:lnTo>
                    <a:lnTo>
                      <a:pt x="3430" y="4870"/>
                    </a:lnTo>
                    <a:lnTo>
                      <a:pt x="4787" y="5775"/>
                    </a:lnTo>
                    <a:cubicBezTo>
                      <a:pt x="4823" y="5811"/>
                      <a:pt x="4871" y="5823"/>
                      <a:pt x="4918" y="5823"/>
                    </a:cubicBezTo>
                    <a:cubicBezTo>
                      <a:pt x="4954" y="5823"/>
                      <a:pt x="5002" y="5811"/>
                      <a:pt x="5049" y="5775"/>
                    </a:cubicBezTo>
                    <a:cubicBezTo>
                      <a:pt x="5144" y="5716"/>
                      <a:pt x="5180" y="5632"/>
                      <a:pt x="5156" y="5525"/>
                    </a:cubicBezTo>
                    <a:lnTo>
                      <a:pt x="5049" y="4870"/>
                    </a:lnTo>
                    <a:lnTo>
                      <a:pt x="6252" y="4870"/>
                    </a:lnTo>
                    <a:cubicBezTo>
                      <a:pt x="6633" y="4870"/>
                      <a:pt x="6942" y="4561"/>
                      <a:pt x="6942" y="4180"/>
                    </a:cubicBezTo>
                    <a:lnTo>
                      <a:pt x="6942" y="1406"/>
                    </a:lnTo>
                    <a:cubicBezTo>
                      <a:pt x="6954" y="1013"/>
                      <a:pt x="6645" y="703"/>
                      <a:pt x="6276" y="703"/>
                    </a:cubicBezTo>
                    <a:cubicBezTo>
                      <a:pt x="6252" y="310"/>
                      <a:pt x="5954" y="1"/>
                      <a:pt x="5573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13005;p69"/>
              <p:cNvSpPr/>
              <p:nvPr/>
            </p:nvSpPr>
            <p:spPr>
              <a:xfrm>
                <a:off x="3329432" y="2004344"/>
                <a:ext cx="26928" cy="10249"/>
              </a:xfrm>
              <a:custGeom>
                <a:avLst/>
                <a:gdLst/>
                <a:ahLst/>
                <a:cxnLst/>
                <a:rect l="l" t="t" r="r" b="b"/>
                <a:pathLst>
                  <a:path w="846" h="322" extrusionOk="0">
                    <a:moveTo>
                      <a:pt x="167" y="0"/>
                    </a:moveTo>
                    <a:cubicBezTo>
                      <a:pt x="72" y="0"/>
                      <a:pt x="0" y="72"/>
                      <a:pt x="0" y="167"/>
                    </a:cubicBezTo>
                    <a:cubicBezTo>
                      <a:pt x="0" y="250"/>
                      <a:pt x="72" y="322"/>
                      <a:pt x="167" y="322"/>
                    </a:cubicBezTo>
                    <a:lnTo>
                      <a:pt x="679" y="322"/>
                    </a:lnTo>
                    <a:cubicBezTo>
                      <a:pt x="774" y="322"/>
                      <a:pt x="846" y="250"/>
                      <a:pt x="846" y="167"/>
                    </a:cubicBezTo>
                    <a:cubicBezTo>
                      <a:pt x="846" y="72"/>
                      <a:pt x="774" y="0"/>
                      <a:pt x="679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13006;p69"/>
              <p:cNvSpPr/>
              <p:nvPr/>
            </p:nvSpPr>
            <p:spPr>
              <a:xfrm>
                <a:off x="3368074" y="2004344"/>
                <a:ext cx="82663" cy="10249"/>
              </a:xfrm>
              <a:custGeom>
                <a:avLst/>
                <a:gdLst/>
                <a:ahLst/>
                <a:cxnLst/>
                <a:rect l="l" t="t" r="r" b="b"/>
                <a:pathLst>
                  <a:path w="2597" h="322" extrusionOk="0">
                    <a:moveTo>
                      <a:pt x="167" y="0"/>
                    </a:moveTo>
                    <a:cubicBezTo>
                      <a:pt x="84" y="0"/>
                      <a:pt x="1" y="72"/>
                      <a:pt x="1" y="167"/>
                    </a:cubicBezTo>
                    <a:cubicBezTo>
                      <a:pt x="1" y="250"/>
                      <a:pt x="84" y="322"/>
                      <a:pt x="167" y="322"/>
                    </a:cubicBezTo>
                    <a:lnTo>
                      <a:pt x="2430" y="322"/>
                    </a:lnTo>
                    <a:cubicBezTo>
                      <a:pt x="2525" y="322"/>
                      <a:pt x="2596" y="250"/>
                      <a:pt x="2596" y="167"/>
                    </a:cubicBezTo>
                    <a:cubicBezTo>
                      <a:pt x="2596" y="72"/>
                      <a:pt x="2525" y="0"/>
                      <a:pt x="2430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3007;p69"/>
              <p:cNvSpPr/>
              <p:nvPr/>
            </p:nvSpPr>
            <p:spPr>
              <a:xfrm>
                <a:off x="3329432" y="2031622"/>
                <a:ext cx="121304" cy="10631"/>
              </a:xfrm>
              <a:custGeom>
                <a:avLst/>
                <a:gdLst/>
                <a:ahLst/>
                <a:cxnLst/>
                <a:rect l="l" t="t" r="r" b="b"/>
                <a:pathLst>
                  <a:path w="3811" h="334" extrusionOk="0">
                    <a:moveTo>
                      <a:pt x="167" y="1"/>
                    </a:moveTo>
                    <a:cubicBezTo>
                      <a:pt x="72" y="1"/>
                      <a:pt x="0" y="84"/>
                      <a:pt x="0" y="167"/>
                    </a:cubicBezTo>
                    <a:cubicBezTo>
                      <a:pt x="0" y="263"/>
                      <a:pt x="72" y="334"/>
                      <a:pt x="167" y="334"/>
                    </a:cubicBezTo>
                    <a:lnTo>
                      <a:pt x="3644" y="334"/>
                    </a:lnTo>
                    <a:cubicBezTo>
                      <a:pt x="3739" y="334"/>
                      <a:pt x="3810" y="263"/>
                      <a:pt x="3810" y="167"/>
                    </a:cubicBezTo>
                    <a:cubicBezTo>
                      <a:pt x="3810" y="84"/>
                      <a:pt x="3739" y="1"/>
                      <a:pt x="3644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13008;p69"/>
              <p:cNvSpPr/>
              <p:nvPr/>
            </p:nvSpPr>
            <p:spPr>
              <a:xfrm>
                <a:off x="3329432" y="2059664"/>
                <a:ext cx="82249" cy="10663"/>
              </a:xfrm>
              <a:custGeom>
                <a:avLst/>
                <a:gdLst/>
                <a:ahLst/>
                <a:cxnLst/>
                <a:rect l="l" t="t" r="r" b="b"/>
                <a:pathLst>
                  <a:path w="2584" h="335" extrusionOk="0">
                    <a:moveTo>
                      <a:pt x="155" y="1"/>
                    </a:moveTo>
                    <a:cubicBezTo>
                      <a:pt x="72" y="1"/>
                      <a:pt x="0" y="72"/>
                      <a:pt x="0" y="167"/>
                    </a:cubicBezTo>
                    <a:cubicBezTo>
                      <a:pt x="0" y="251"/>
                      <a:pt x="72" y="334"/>
                      <a:pt x="155" y="334"/>
                    </a:cubicBezTo>
                    <a:lnTo>
                      <a:pt x="2429" y="334"/>
                    </a:lnTo>
                    <a:cubicBezTo>
                      <a:pt x="2513" y="334"/>
                      <a:pt x="2584" y="251"/>
                      <a:pt x="2584" y="167"/>
                    </a:cubicBezTo>
                    <a:cubicBezTo>
                      <a:pt x="2584" y="72"/>
                      <a:pt x="2513" y="1"/>
                      <a:pt x="2429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13009;p69"/>
              <p:cNvSpPr/>
              <p:nvPr/>
            </p:nvSpPr>
            <p:spPr>
              <a:xfrm>
                <a:off x="3423777" y="2059664"/>
                <a:ext cx="26960" cy="10663"/>
              </a:xfrm>
              <a:custGeom>
                <a:avLst/>
                <a:gdLst/>
                <a:ahLst/>
                <a:cxnLst/>
                <a:rect l="l" t="t" r="r" b="b"/>
                <a:pathLst>
                  <a:path w="847" h="335" extrusionOk="0">
                    <a:moveTo>
                      <a:pt x="156" y="1"/>
                    </a:moveTo>
                    <a:cubicBezTo>
                      <a:pt x="72" y="1"/>
                      <a:pt x="1" y="72"/>
                      <a:pt x="1" y="167"/>
                    </a:cubicBezTo>
                    <a:cubicBezTo>
                      <a:pt x="1" y="251"/>
                      <a:pt x="72" y="334"/>
                      <a:pt x="156" y="334"/>
                    </a:cubicBezTo>
                    <a:lnTo>
                      <a:pt x="680" y="334"/>
                    </a:lnTo>
                    <a:cubicBezTo>
                      <a:pt x="775" y="334"/>
                      <a:pt x="846" y="251"/>
                      <a:pt x="846" y="167"/>
                    </a:cubicBezTo>
                    <a:cubicBezTo>
                      <a:pt x="846" y="72"/>
                      <a:pt x="775" y="1"/>
                      <a:pt x="680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5" name="Google Shape;12737;p69"/>
            <p:cNvGrpSpPr/>
            <p:nvPr/>
          </p:nvGrpSpPr>
          <p:grpSpPr>
            <a:xfrm>
              <a:off x="357158" y="4929198"/>
              <a:ext cx="642942" cy="642942"/>
              <a:chOff x="5585861" y="2905929"/>
              <a:chExt cx="379764" cy="337684"/>
            </a:xfrm>
          </p:grpSpPr>
          <p:sp>
            <p:nvSpPr>
              <p:cNvPr id="46" name="Google Shape;12738;p69"/>
              <p:cNvSpPr/>
              <p:nvPr/>
            </p:nvSpPr>
            <p:spPr>
              <a:xfrm>
                <a:off x="5609734" y="3198096"/>
                <a:ext cx="11395" cy="45517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430" extrusionOk="0">
                    <a:moveTo>
                      <a:pt x="179" y="1"/>
                    </a:moveTo>
                    <a:cubicBezTo>
                      <a:pt x="95" y="1"/>
                      <a:pt x="0" y="72"/>
                      <a:pt x="0" y="180"/>
                    </a:cubicBezTo>
                    <a:lnTo>
                      <a:pt x="0" y="1251"/>
                    </a:lnTo>
                    <a:cubicBezTo>
                      <a:pt x="0" y="1334"/>
                      <a:pt x="72" y="1430"/>
                      <a:pt x="179" y="1430"/>
                    </a:cubicBezTo>
                    <a:cubicBezTo>
                      <a:pt x="286" y="1430"/>
                      <a:pt x="357" y="1358"/>
                      <a:pt x="357" y="1251"/>
                    </a:cubicBezTo>
                    <a:lnTo>
                      <a:pt x="357" y="180"/>
                    </a:lnTo>
                    <a:cubicBezTo>
                      <a:pt x="345" y="84"/>
                      <a:pt x="274" y="1"/>
                      <a:pt x="179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2739;p69"/>
              <p:cNvSpPr/>
              <p:nvPr/>
            </p:nvSpPr>
            <p:spPr>
              <a:xfrm>
                <a:off x="5585861" y="3048431"/>
                <a:ext cx="205431" cy="195182"/>
              </a:xfrm>
              <a:custGeom>
                <a:avLst/>
                <a:gdLst/>
                <a:ahLst/>
                <a:cxnLst/>
                <a:rect l="l" t="t" r="r" b="b"/>
                <a:pathLst>
                  <a:path w="6454" h="6132" extrusionOk="0">
                    <a:moveTo>
                      <a:pt x="5965" y="964"/>
                    </a:moveTo>
                    <a:lnTo>
                      <a:pt x="6025" y="1238"/>
                    </a:lnTo>
                    <a:cubicBezTo>
                      <a:pt x="6048" y="1298"/>
                      <a:pt x="6025" y="1369"/>
                      <a:pt x="5977" y="1417"/>
                    </a:cubicBezTo>
                    <a:lnTo>
                      <a:pt x="5870" y="1512"/>
                    </a:lnTo>
                    <a:lnTo>
                      <a:pt x="5632" y="1274"/>
                    </a:lnTo>
                    <a:lnTo>
                      <a:pt x="5965" y="964"/>
                    </a:lnTo>
                    <a:close/>
                    <a:moveTo>
                      <a:pt x="1834" y="333"/>
                    </a:moveTo>
                    <a:cubicBezTo>
                      <a:pt x="2119" y="333"/>
                      <a:pt x="2405" y="452"/>
                      <a:pt x="2608" y="667"/>
                    </a:cubicBezTo>
                    <a:cubicBezTo>
                      <a:pt x="2822" y="869"/>
                      <a:pt x="2941" y="1167"/>
                      <a:pt x="2977" y="1488"/>
                    </a:cubicBezTo>
                    <a:cubicBezTo>
                      <a:pt x="2989" y="1595"/>
                      <a:pt x="3000" y="1738"/>
                      <a:pt x="3012" y="1905"/>
                    </a:cubicBezTo>
                    <a:cubicBezTo>
                      <a:pt x="2822" y="1584"/>
                      <a:pt x="2524" y="1345"/>
                      <a:pt x="2119" y="1214"/>
                    </a:cubicBezTo>
                    <a:cubicBezTo>
                      <a:pt x="1822" y="1115"/>
                      <a:pt x="1565" y="1107"/>
                      <a:pt x="1481" y="1107"/>
                    </a:cubicBezTo>
                    <a:cubicBezTo>
                      <a:pt x="1465" y="1107"/>
                      <a:pt x="1455" y="1107"/>
                      <a:pt x="1453" y="1107"/>
                    </a:cubicBezTo>
                    <a:cubicBezTo>
                      <a:pt x="1405" y="1107"/>
                      <a:pt x="1369" y="1131"/>
                      <a:pt x="1334" y="1167"/>
                    </a:cubicBezTo>
                    <a:lnTo>
                      <a:pt x="1024" y="1500"/>
                    </a:lnTo>
                    <a:cubicBezTo>
                      <a:pt x="953" y="1572"/>
                      <a:pt x="965" y="1679"/>
                      <a:pt x="1024" y="1750"/>
                    </a:cubicBezTo>
                    <a:cubicBezTo>
                      <a:pt x="1058" y="1784"/>
                      <a:pt x="1100" y="1799"/>
                      <a:pt x="1143" y="1799"/>
                    </a:cubicBezTo>
                    <a:cubicBezTo>
                      <a:pt x="1190" y="1799"/>
                      <a:pt x="1237" y="1781"/>
                      <a:pt x="1274" y="1750"/>
                    </a:cubicBezTo>
                    <a:lnTo>
                      <a:pt x="1548" y="1488"/>
                    </a:lnTo>
                    <a:cubicBezTo>
                      <a:pt x="1762" y="1500"/>
                      <a:pt x="2500" y="1572"/>
                      <a:pt x="2774" y="2203"/>
                    </a:cubicBezTo>
                    <a:cubicBezTo>
                      <a:pt x="2715" y="2643"/>
                      <a:pt x="2334" y="2988"/>
                      <a:pt x="1857" y="2988"/>
                    </a:cubicBezTo>
                    <a:cubicBezTo>
                      <a:pt x="1334" y="2988"/>
                      <a:pt x="905" y="2560"/>
                      <a:pt x="905" y="2036"/>
                    </a:cubicBezTo>
                    <a:cubicBezTo>
                      <a:pt x="905" y="1941"/>
                      <a:pt x="822" y="1857"/>
                      <a:pt x="726" y="1857"/>
                    </a:cubicBezTo>
                    <a:cubicBezTo>
                      <a:pt x="703" y="1857"/>
                      <a:pt x="679" y="1857"/>
                      <a:pt x="667" y="1869"/>
                    </a:cubicBezTo>
                    <a:cubicBezTo>
                      <a:pt x="679" y="1726"/>
                      <a:pt x="691" y="1595"/>
                      <a:pt x="703" y="1488"/>
                    </a:cubicBezTo>
                    <a:cubicBezTo>
                      <a:pt x="726" y="1167"/>
                      <a:pt x="857" y="869"/>
                      <a:pt x="1060" y="667"/>
                    </a:cubicBezTo>
                    <a:cubicBezTo>
                      <a:pt x="1274" y="452"/>
                      <a:pt x="1560" y="333"/>
                      <a:pt x="1834" y="333"/>
                    </a:cubicBezTo>
                    <a:close/>
                    <a:moveTo>
                      <a:pt x="607" y="2346"/>
                    </a:moveTo>
                    <a:cubicBezTo>
                      <a:pt x="679" y="2667"/>
                      <a:pt x="869" y="2929"/>
                      <a:pt x="1131" y="3108"/>
                    </a:cubicBezTo>
                    <a:lnTo>
                      <a:pt x="1131" y="3298"/>
                    </a:lnTo>
                    <a:cubicBezTo>
                      <a:pt x="798" y="3239"/>
                      <a:pt x="560" y="3155"/>
                      <a:pt x="417" y="3096"/>
                    </a:cubicBezTo>
                    <a:cubicBezTo>
                      <a:pt x="393" y="3096"/>
                      <a:pt x="417" y="3084"/>
                      <a:pt x="417" y="3084"/>
                    </a:cubicBezTo>
                    <a:cubicBezTo>
                      <a:pt x="488" y="2881"/>
                      <a:pt x="548" y="2619"/>
                      <a:pt x="607" y="2346"/>
                    </a:cubicBezTo>
                    <a:close/>
                    <a:moveTo>
                      <a:pt x="3120" y="2346"/>
                    </a:moveTo>
                    <a:cubicBezTo>
                      <a:pt x="3167" y="2584"/>
                      <a:pt x="3227" y="2810"/>
                      <a:pt x="3286" y="3000"/>
                    </a:cubicBezTo>
                    <a:lnTo>
                      <a:pt x="2977" y="3298"/>
                    </a:lnTo>
                    <a:cubicBezTo>
                      <a:pt x="2941" y="3334"/>
                      <a:pt x="2881" y="3358"/>
                      <a:pt x="2834" y="3358"/>
                    </a:cubicBezTo>
                    <a:lnTo>
                      <a:pt x="2786" y="3358"/>
                    </a:lnTo>
                    <a:cubicBezTo>
                      <a:pt x="2691" y="3358"/>
                      <a:pt x="2596" y="3274"/>
                      <a:pt x="2596" y="3167"/>
                    </a:cubicBezTo>
                    <a:lnTo>
                      <a:pt x="2596" y="3108"/>
                    </a:lnTo>
                    <a:cubicBezTo>
                      <a:pt x="2858" y="2929"/>
                      <a:pt x="3048" y="2667"/>
                      <a:pt x="3120" y="2346"/>
                    </a:cubicBezTo>
                    <a:close/>
                    <a:moveTo>
                      <a:pt x="2262" y="3274"/>
                    </a:moveTo>
                    <a:cubicBezTo>
                      <a:pt x="2274" y="3381"/>
                      <a:pt x="2334" y="3465"/>
                      <a:pt x="2393" y="3524"/>
                    </a:cubicBezTo>
                    <a:lnTo>
                      <a:pt x="2119" y="3774"/>
                    </a:lnTo>
                    <a:cubicBezTo>
                      <a:pt x="2048" y="3852"/>
                      <a:pt x="1953" y="3890"/>
                      <a:pt x="1856" y="3890"/>
                    </a:cubicBezTo>
                    <a:cubicBezTo>
                      <a:pt x="1759" y="3890"/>
                      <a:pt x="1661" y="3852"/>
                      <a:pt x="1584" y="3774"/>
                    </a:cubicBezTo>
                    <a:lnTo>
                      <a:pt x="1429" y="3631"/>
                    </a:lnTo>
                    <a:cubicBezTo>
                      <a:pt x="1453" y="3584"/>
                      <a:pt x="1465" y="3524"/>
                      <a:pt x="1465" y="3465"/>
                    </a:cubicBezTo>
                    <a:lnTo>
                      <a:pt x="1465" y="3274"/>
                    </a:lnTo>
                    <a:cubicBezTo>
                      <a:pt x="1584" y="3322"/>
                      <a:pt x="1727" y="3334"/>
                      <a:pt x="1857" y="3334"/>
                    </a:cubicBezTo>
                    <a:cubicBezTo>
                      <a:pt x="1988" y="3334"/>
                      <a:pt x="2119" y="3322"/>
                      <a:pt x="2262" y="3274"/>
                    </a:cubicBezTo>
                    <a:close/>
                    <a:moveTo>
                      <a:pt x="1857" y="0"/>
                    </a:moveTo>
                    <a:cubicBezTo>
                      <a:pt x="1072" y="0"/>
                      <a:pt x="429" y="619"/>
                      <a:pt x="369" y="1464"/>
                    </a:cubicBezTo>
                    <a:cubicBezTo>
                      <a:pt x="333" y="1810"/>
                      <a:pt x="214" y="2536"/>
                      <a:pt x="72" y="2941"/>
                    </a:cubicBezTo>
                    <a:cubicBezTo>
                      <a:pt x="0" y="3119"/>
                      <a:pt x="83" y="3310"/>
                      <a:pt x="262" y="3405"/>
                    </a:cubicBezTo>
                    <a:cubicBezTo>
                      <a:pt x="393" y="3465"/>
                      <a:pt x="595" y="3536"/>
                      <a:pt x="857" y="3596"/>
                    </a:cubicBezTo>
                    <a:lnTo>
                      <a:pt x="405" y="3822"/>
                    </a:lnTo>
                    <a:cubicBezTo>
                      <a:pt x="155" y="3941"/>
                      <a:pt x="12" y="4191"/>
                      <a:pt x="12" y="4477"/>
                    </a:cubicBezTo>
                    <a:lnTo>
                      <a:pt x="12" y="5953"/>
                    </a:lnTo>
                    <a:cubicBezTo>
                      <a:pt x="12" y="6036"/>
                      <a:pt x="83" y="6132"/>
                      <a:pt x="191" y="6132"/>
                    </a:cubicBezTo>
                    <a:cubicBezTo>
                      <a:pt x="274" y="6132"/>
                      <a:pt x="369" y="6048"/>
                      <a:pt x="369" y="5953"/>
                    </a:cubicBezTo>
                    <a:lnTo>
                      <a:pt x="369" y="4477"/>
                    </a:lnTo>
                    <a:cubicBezTo>
                      <a:pt x="369" y="4322"/>
                      <a:pt x="441" y="4191"/>
                      <a:pt x="572" y="4131"/>
                    </a:cubicBezTo>
                    <a:lnTo>
                      <a:pt x="1155" y="3834"/>
                    </a:lnTo>
                    <a:lnTo>
                      <a:pt x="1369" y="4024"/>
                    </a:lnTo>
                    <a:cubicBezTo>
                      <a:pt x="1512" y="4167"/>
                      <a:pt x="1691" y="4239"/>
                      <a:pt x="1869" y="4239"/>
                    </a:cubicBezTo>
                    <a:cubicBezTo>
                      <a:pt x="2048" y="4239"/>
                      <a:pt x="2238" y="4167"/>
                      <a:pt x="2381" y="4024"/>
                    </a:cubicBezTo>
                    <a:lnTo>
                      <a:pt x="2715" y="3691"/>
                    </a:lnTo>
                    <a:lnTo>
                      <a:pt x="2834" y="3691"/>
                    </a:lnTo>
                    <a:cubicBezTo>
                      <a:pt x="2977" y="3691"/>
                      <a:pt x="3108" y="3631"/>
                      <a:pt x="3215" y="3536"/>
                    </a:cubicBezTo>
                    <a:lnTo>
                      <a:pt x="5382" y="1488"/>
                    </a:lnTo>
                    <a:lnTo>
                      <a:pt x="5632" y="1738"/>
                    </a:lnTo>
                    <a:lnTo>
                      <a:pt x="2893" y="4477"/>
                    </a:lnTo>
                    <a:cubicBezTo>
                      <a:pt x="2715" y="4655"/>
                      <a:pt x="2631" y="4882"/>
                      <a:pt x="2631" y="5132"/>
                    </a:cubicBezTo>
                    <a:lnTo>
                      <a:pt x="2631" y="5929"/>
                    </a:lnTo>
                    <a:cubicBezTo>
                      <a:pt x="2631" y="6025"/>
                      <a:pt x="2703" y="6108"/>
                      <a:pt x="2810" y="6108"/>
                    </a:cubicBezTo>
                    <a:cubicBezTo>
                      <a:pt x="2893" y="6108"/>
                      <a:pt x="2989" y="6036"/>
                      <a:pt x="2989" y="5929"/>
                    </a:cubicBezTo>
                    <a:lnTo>
                      <a:pt x="2989" y="5132"/>
                    </a:lnTo>
                    <a:cubicBezTo>
                      <a:pt x="2989" y="4977"/>
                      <a:pt x="3048" y="4834"/>
                      <a:pt x="3155" y="4727"/>
                    </a:cubicBezTo>
                    <a:lnTo>
                      <a:pt x="6227" y="1643"/>
                    </a:lnTo>
                    <a:cubicBezTo>
                      <a:pt x="6370" y="1512"/>
                      <a:pt x="6429" y="1310"/>
                      <a:pt x="6382" y="1131"/>
                    </a:cubicBezTo>
                    <a:lnTo>
                      <a:pt x="6263" y="679"/>
                    </a:lnTo>
                    <a:lnTo>
                      <a:pt x="6382" y="572"/>
                    </a:lnTo>
                    <a:cubicBezTo>
                      <a:pt x="6453" y="512"/>
                      <a:pt x="6453" y="393"/>
                      <a:pt x="6382" y="321"/>
                    </a:cubicBezTo>
                    <a:cubicBezTo>
                      <a:pt x="6352" y="286"/>
                      <a:pt x="6307" y="268"/>
                      <a:pt x="6261" y="268"/>
                    </a:cubicBezTo>
                    <a:cubicBezTo>
                      <a:pt x="6215" y="268"/>
                      <a:pt x="6168" y="286"/>
                      <a:pt x="6132" y="321"/>
                    </a:cubicBezTo>
                    <a:lnTo>
                      <a:pt x="3572" y="2738"/>
                    </a:lnTo>
                    <a:cubicBezTo>
                      <a:pt x="3453" y="2322"/>
                      <a:pt x="3358" y="1750"/>
                      <a:pt x="3346" y="1464"/>
                    </a:cubicBezTo>
                    <a:cubicBezTo>
                      <a:pt x="3286" y="631"/>
                      <a:pt x="2643" y="0"/>
                      <a:pt x="1857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0070C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12740;p69"/>
              <p:cNvSpPr/>
              <p:nvPr/>
            </p:nvSpPr>
            <p:spPr>
              <a:xfrm>
                <a:off x="5740078" y="2905929"/>
                <a:ext cx="225547" cy="189516"/>
              </a:xfrm>
              <a:custGeom>
                <a:avLst/>
                <a:gdLst/>
                <a:ahLst/>
                <a:cxnLst/>
                <a:rect l="l" t="t" r="r" b="b"/>
                <a:pathLst>
                  <a:path w="7086" h="5954" extrusionOk="0">
                    <a:moveTo>
                      <a:pt x="549" y="0"/>
                    </a:moveTo>
                    <a:cubicBezTo>
                      <a:pt x="251" y="0"/>
                      <a:pt x="1" y="250"/>
                      <a:pt x="1" y="548"/>
                    </a:cubicBezTo>
                    <a:lnTo>
                      <a:pt x="1" y="5072"/>
                    </a:lnTo>
                    <a:cubicBezTo>
                      <a:pt x="1" y="5156"/>
                      <a:pt x="72" y="5251"/>
                      <a:pt x="180" y="5251"/>
                    </a:cubicBezTo>
                    <a:cubicBezTo>
                      <a:pt x="263" y="5251"/>
                      <a:pt x="358" y="5179"/>
                      <a:pt x="358" y="5072"/>
                    </a:cubicBezTo>
                    <a:lnTo>
                      <a:pt x="358" y="548"/>
                    </a:lnTo>
                    <a:cubicBezTo>
                      <a:pt x="358" y="441"/>
                      <a:pt x="441" y="357"/>
                      <a:pt x="549" y="357"/>
                    </a:cubicBezTo>
                    <a:lnTo>
                      <a:pt x="6537" y="357"/>
                    </a:lnTo>
                    <a:cubicBezTo>
                      <a:pt x="6645" y="357"/>
                      <a:pt x="6728" y="441"/>
                      <a:pt x="6728" y="548"/>
                    </a:cubicBezTo>
                    <a:lnTo>
                      <a:pt x="6728" y="5394"/>
                    </a:lnTo>
                    <a:cubicBezTo>
                      <a:pt x="6728" y="5501"/>
                      <a:pt x="6645" y="5596"/>
                      <a:pt x="6537" y="5596"/>
                    </a:cubicBezTo>
                    <a:lnTo>
                      <a:pt x="2108" y="5596"/>
                    </a:lnTo>
                    <a:cubicBezTo>
                      <a:pt x="2025" y="5596"/>
                      <a:pt x="1930" y="5668"/>
                      <a:pt x="1930" y="5775"/>
                    </a:cubicBezTo>
                    <a:cubicBezTo>
                      <a:pt x="1930" y="5870"/>
                      <a:pt x="2013" y="5953"/>
                      <a:pt x="2108" y="5953"/>
                    </a:cubicBezTo>
                    <a:lnTo>
                      <a:pt x="6537" y="5953"/>
                    </a:lnTo>
                    <a:cubicBezTo>
                      <a:pt x="6835" y="5953"/>
                      <a:pt x="7085" y="5691"/>
                      <a:pt x="7085" y="5394"/>
                    </a:cubicBezTo>
                    <a:lnTo>
                      <a:pt x="7085" y="548"/>
                    </a:lnTo>
                    <a:cubicBezTo>
                      <a:pt x="7085" y="238"/>
                      <a:pt x="6847" y="0"/>
                      <a:pt x="6537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12741;p69"/>
              <p:cNvSpPr/>
              <p:nvPr/>
            </p:nvSpPr>
            <p:spPr>
              <a:xfrm>
                <a:off x="5793902" y="2928464"/>
                <a:ext cx="131553" cy="130598"/>
              </a:xfrm>
              <a:custGeom>
                <a:avLst/>
                <a:gdLst/>
                <a:ahLst/>
                <a:cxnLst/>
                <a:rect l="l" t="t" r="r" b="b"/>
                <a:pathLst>
                  <a:path w="4133" h="4103" extrusionOk="0">
                    <a:moveTo>
                      <a:pt x="1870" y="757"/>
                    </a:moveTo>
                    <a:cubicBezTo>
                      <a:pt x="2227" y="757"/>
                      <a:pt x="2537" y="876"/>
                      <a:pt x="2811" y="1090"/>
                    </a:cubicBezTo>
                    <a:lnTo>
                      <a:pt x="1751" y="2150"/>
                    </a:lnTo>
                    <a:cubicBezTo>
                      <a:pt x="1679" y="2221"/>
                      <a:pt x="1679" y="2328"/>
                      <a:pt x="1751" y="2400"/>
                    </a:cubicBezTo>
                    <a:cubicBezTo>
                      <a:pt x="1775" y="2424"/>
                      <a:pt x="1822" y="2447"/>
                      <a:pt x="1870" y="2447"/>
                    </a:cubicBezTo>
                    <a:cubicBezTo>
                      <a:pt x="1918" y="2447"/>
                      <a:pt x="1953" y="2424"/>
                      <a:pt x="1989" y="2400"/>
                    </a:cubicBezTo>
                    <a:lnTo>
                      <a:pt x="2513" y="1876"/>
                    </a:lnTo>
                    <a:cubicBezTo>
                      <a:pt x="2584" y="1995"/>
                      <a:pt x="2632" y="2126"/>
                      <a:pt x="2632" y="2281"/>
                    </a:cubicBezTo>
                    <a:cubicBezTo>
                      <a:pt x="2632" y="2697"/>
                      <a:pt x="2287" y="3043"/>
                      <a:pt x="1870" y="3043"/>
                    </a:cubicBezTo>
                    <a:cubicBezTo>
                      <a:pt x="1453" y="3043"/>
                      <a:pt x="1108" y="2697"/>
                      <a:pt x="1108" y="2281"/>
                    </a:cubicBezTo>
                    <a:cubicBezTo>
                      <a:pt x="1108" y="1864"/>
                      <a:pt x="1453" y="1519"/>
                      <a:pt x="1870" y="1519"/>
                    </a:cubicBezTo>
                    <a:cubicBezTo>
                      <a:pt x="1953" y="1519"/>
                      <a:pt x="2049" y="1447"/>
                      <a:pt x="2049" y="1340"/>
                    </a:cubicBezTo>
                    <a:cubicBezTo>
                      <a:pt x="2049" y="1233"/>
                      <a:pt x="1977" y="1162"/>
                      <a:pt x="1870" y="1162"/>
                    </a:cubicBezTo>
                    <a:cubicBezTo>
                      <a:pt x="1263" y="1162"/>
                      <a:pt x="763" y="1650"/>
                      <a:pt x="763" y="2269"/>
                    </a:cubicBezTo>
                    <a:cubicBezTo>
                      <a:pt x="763" y="2876"/>
                      <a:pt x="1263" y="3364"/>
                      <a:pt x="1870" y="3364"/>
                    </a:cubicBezTo>
                    <a:cubicBezTo>
                      <a:pt x="2477" y="3364"/>
                      <a:pt x="2965" y="2876"/>
                      <a:pt x="2965" y="2269"/>
                    </a:cubicBezTo>
                    <a:cubicBezTo>
                      <a:pt x="2965" y="2031"/>
                      <a:pt x="2894" y="1804"/>
                      <a:pt x="2763" y="1614"/>
                    </a:cubicBezTo>
                    <a:lnTo>
                      <a:pt x="3049" y="1328"/>
                    </a:lnTo>
                    <a:cubicBezTo>
                      <a:pt x="3251" y="1578"/>
                      <a:pt x="3370" y="1912"/>
                      <a:pt x="3370" y="2269"/>
                    </a:cubicBezTo>
                    <a:cubicBezTo>
                      <a:pt x="3370" y="3102"/>
                      <a:pt x="2703" y="3769"/>
                      <a:pt x="1870" y="3769"/>
                    </a:cubicBezTo>
                    <a:cubicBezTo>
                      <a:pt x="1036" y="3769"/>
                      <a:pt x="370" y="3102"/>
                      <a:pt x="370" y="2269"/>
                    </a:cubicBezTo>
                    <a:cubicBezTo>
                      <a:pt x="370" y="1435"/>
                      <a:pt x="1036" y="757"/>
                      <a:pt x="1870" y="757"/>
                    </a:cubicBezTo>
                    <a:close/>
                    <a:moveTo>
                      <a:pt x="3924" y="1"/>
                    </a:moveTo>
                    <a:cubicBezTo>
                      <a:pt x="3879" y="1"/>
                      <a:pt x="3834" y="19"/>
                      <a:pt x="3799" y="54"/>
                    </a:cubicBezTo>
                    <a:lnTo>
                      <a:pt x="3537" y="328"/>
                    </a:lnTo>
                    <a:lnTo>
                      <a:pt x="3537" y="197"/>
                    </a:lnTo>
                    <a:cubicBezTo>
                      <a:pt x="3537" y="102"/>
                      <a:pt x="3453" y="19"/>
                      <a:pt x="3358" y="19"/>
                    </a:cubicBezTo>
                    <a:cubicBezTo>
                      <a:pt x="3263" y="19"/>
                      <a:pt x="3180" y="90"/>
                      <a:pt x="3180" y="197"/>
                    </a:cubicBezTo>
                    <a:lnTo>
                      <a:pt x="3180" y="685"/>
                    </a:lnTo>
                    <a:lnTo>
                      <a:pt x="3037" y="816"/>
                    </a:lnTo>
                    <a:cubicBezTo>
                      <a:pt x="2715" y="554"/>
                      <a:pt x="2310" y="388"/>
                      <a:pt x="1870" y="388"/>
                    </a:cubicBezTo>
                    <a:cubicBezTo>
                      <a:pt x="834" y="388"/>
                      <a:pt x="1" y="1221"/>
                      <a:pt x="1" y="2245"/>
                    </a:cubicBezTo>
                    <a:cubicBezTo>
                      <a:pt x="1" y="3269"/>
                      <a:pt x="834" y="4102"/>
                      <a:pt x="1870" y="4102"/>
                    </a:cubicBezTo>
                    <a:cubicBezTo>
                      <a:pt x="2894" y="4102"/>
                      <a:pt x="3727" y="3269"/>
                      <a:pt x="3727" y="2245"/>
                    </a:cubicBezTo>
                    <a:cubicBezTo>
                      <a:pt x="3727" y="1804"/>
                      <a:pt x="3561" y="1388"/>
                      <a:pt x="3299" y="1066"/>
                    </a:cubicBezTo>
                    <a:lnTo>
                      <a:pt x="3430" y="935"/>
                    </a:lnTo>
                    <a:lnTo>
                      <a:pt x="3918" y="935"/>
                    </a:lnTo>
                    <a:cubicBezTo>
                      <a:pt x="4013" y="935"/>
                      <a:pt x="4096" y="864"/>
                      <a:pt x="4096" y="757"/>
                    </a:cubicBezTo>
                    <a:cubicBezTo>
                      <a:pt x="4084" y="673"/>
                      <a:pt x="4013" y="578"/>
                      <a:pt x="3918" y="578"/>
                    </a:cubicBezTo>
                    <a:lnTo>
                      <a:pt x="3787" y="578"/>
                    </a:lnTo>
                    <a:lnTo>
                      <a:pt x="4049" y="316"/>
                    </a:lnTo>
                    <a:cubicBezTo>
                      <a:pt x="4132" y="245"/>
                      <a:pt x="4132" y="138"/>
                      <a:pt x="4049" y="54"/>
                    </a:cubicBezTo>
                    <a:cubicBezTo>
                      <a:pt x="4013" y="19"/>
                      <a:pt x="3968" y="1"/>
                      <a:pt x="3924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C00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7" name="Google Shape;9735;p64"/>
            <p:cNvSpPr/>
            <p:nvPr/>
          </p:nvSpPr>
          <p:spPr>
            <a:xfrm>
              <a:off x="428596" y="3071810"/>
              <a:ext cx="350997" cy="428628"/>
            </a:xfrm>
            <a:custGeom>
              <a:avLst/>
              <a:gdLst/>
              <a:ahLst/>
              <a:cxnLst/>
              <a:rect l="l" t="t" r="r" b="b"/>
              <a:pathLst>
                <a:path w="8776" h="11408" extrusionOk="0">
                  <a:moveTo>
                    <a:pt x="6322" y="346"/>
                  </a:moveTo>
                  <a:lnTo>
                    <a:pt x="6322" y="715"/>
                  </a:lnTo>
                  <a:lnTo>
                    <a:pt x="5537" y="715"/>
                  </a:lnTo>
                  <a:lnTo>
                    <a:pt x="5537" y="346"/>
                  </a:lnTo>
                  <a:close/>
                  <a:moveTo>
                    <a:pt x="6692" y="1049"/>
                  </a:moveTo>
                  <a:lnTo>
                    <a:pt x="6692" y="5121"/>
                  </a:lnTo>
                  <a:lnTo>
                    <a:pt x="5179" y="5121"/>
                  </a:lnTo>
                  <a:lnTo>
                    <a:pt x="5179" y="1049"/>
                  </a:lnTo>
                  <a:close/>
                  <a:moveTo>
                    <a:pt x="5763" y="5466"/>
                  </a:moveTo>
                  <a:lnTo>
                    <a:pt x="5763" y="6014"/>
                  </a:lnTo>
                  <a:lnTo>
                    <a:pt x="5465" y="6014"/>
                  </a:lnTo>
                  <a:lnTo>
                    <a:pt x="5465" y="5466"/>
                  </a:lnTo>
                  <a:close/>
                  <a:moveTo>
                    <a:pt x="6394" y="5466"/>
                  </a:moveTo>
                  <a:lnTo>
                    <a:pt x="6394" y="6633"/>
                  </a:lnTo>
                  <a:lnTo>
                    <a:pt x="6096" y="6633"/>
                  </a:lnTo>
                  <a:lnTo>
                    <a:pt x="6096" y="5466"/>
                  </a:lnTo>
                  <a:close/>
                  <a:moveTo>
                    <a:pt x="6953" y="8038"/>
                  </a:moveTo>
                  <a:cubicBezTo>
                    <a:pt x="7168" y="8038"/>
                    <a:pt x="7346" y="8216"/>
                    <a:pt x="7346" y="8443"/>
                  </a:cubicBezTo>
                  <a:cubicBezTo>
                    <a:pt x="7346" y="8669"/>
                    <a:pt x="7168" y="8847"/>
                    <a:pt x="6953" y="8847"/>
                  </a:cubicBezTo>
                  <a:lnTo>
                    <a:pt x="4584" y="8847"/>
                  </a:lnTo>
                  <a:lnTo>
                    <a:pt x="4584" y="8038"/>
                  </a:lnTo>
                  <a:close/>
                  <a:moveTo>
                    <a:pt x="6549" y="9193"/>
                  </a:moveTo>
                  <a:cubicBezTo>
                    <a:pt x="6537" y="9502"/>
                    <a:pt x="6275" y="9740"/>
                    <a:pt x="5965" y="9740"/>
                  </a:cubicBezTo>
                  <a:lnTo>
                    <a:pt x="4584" y="9740"/>
                  </a:lnTo>
                  <a:lnTo>
                    <a:pt x="4584" y="9193"/>
                  </a:lnTo>
                  <a:close/>
                  <a:moveTo>
                    <a:pt x="5882" y="10086"/>
                  </a:moveTo>
                  <a:lnTo>
                    <a:pt x="5882" y="10359"/>
                  </a:lnTo>
                  <a:lnTo>
                    <a:pt x="4584" y="10359"/>
                  </a:lnTo>
                  <a:lnTo>
                    <a:pt x="4584" y="10086"/>
                  </a:lnTo>
                  <a:close/>
                  <a:moveTo>
                    <a:pt x="4953" y="1"/>
                  </a:moveTo>
                  <a:cubicBezTo>
                    <a:pt x="4870" y="1"/>
                    <a:pt x="4787" y="72"/>
                    <a:pt x="4787" y="168"/>
                  </a:cubicBezTo>
                  <a:cubicBezTo>
                    <a:pt x="4787" y="263"/>
                    <a:pt x="4870" y="334"/>
                    <a:pt x="4953" y="334"/>
                  </a:cubicBezTo>
                  <a:lnTo>
                    <a:pt x="5144" y="334"/>
                  </a:lnTo>
                  <a:lnTo>
                    <a:pt x="5144" y="703"/>
                  </a:lnTo>
                  <a:lnTo>
                    <a:pt x="4953" y="703"/>
                  </a:lnTo>
                  <a:cubicBezTo>
                    <a:pt x="4870" y="703"/>
                    <a:pt x="4787" y="775"/>
                    <a:pt x="4787" y="870"/>
                  </a:cubicBezTo>
                  <a:lnTo>
                    <a:pt x="4787" y="1334"/>
                  </a:lnTo>
                  <a:lnTo>
                    <a:pt x="4370" y="1334"/>
                  </a:lnTo>
                  <a:cubicBezTo>
                    <a:pt x="3644" y="1334"/>
                    <a:pt x="2929" y="1513"/>
                    <a:pt x="2310" y="1846"/>
                  </a:cubicBezTo>
                  <a:cubicBezTo>
                    <a:pt x="2215" y="1894"/>
                    <a:pt x="2191" y="2001"/>
                    <a:pt x="2227" y="2073"/>
                  </a:cubicBezTo>
                  <a:cubicBezTo>
                    <a:pt x="2262" y="2132"/>
                    <a:pt x="2322" y="2168"/>
                    <a:pt x="2381" y="2168"/>
                  </a:cubicBezTo>
                  <a:cubicBezTo>
                    <a:pt x="2405" y="2168"/>
                    <a:pt x="2441" y="2168"/>
                    <a:pt x="2453" y="2144"/>
                  </a:cubicBezTo>
                  <a:cubicBezTo>
                    <a:pt x="3036" y="1835"/>
                    <a:pt x="3691" y="1668"/>
                    <a:pt x="4358" y="1668"/>
                  </a:cubicBezTo>
                  <a:lnTo>
                    <a:pt x="4775" y="1668"/>
                  </a:lnTo>
                  <a:lnTo>
                    <a:pt x="4775" y="3382"/>
                  </a:lnTo>
                  <a:lnTo>
                    <a:pt x="4358" y="3382"/>
                  </a:lnTo>
                  <a:cubicBezTo>
                    <a:pt x="3060" y="3382"/>
                    <a:pt x="2024" y="4430"/>
                    <a:pt x="2024" y="5716"/>
                  </a:cubicBezTo>
                  <a:cubicBezTo>
                    <a:pt x="2024" y="6954"/>
                    <a:pt x="2977" y="7966"/>
                    <a:pt x="4191" y="8038"/>
                  </a:cubicBezTo>
                  <a:lnTo>
                    <a:pt x="4191" y="9740"/>
                  </a:lnTo>
                  <a:cubicBezTo>
                    <a:pt x="2048" y="9645"/>
                    <a:pt x="346" y="7883"/>
                    <a:pt x="346" y="5716"/>
                  </a:cubicBezTo>
                  <a:cubicBezTo>
                    <a:pt x="346" y="4454"/>
                    <a:pt x="917" y="3299"/>
                    <a:pt x="1917" y="2525"/>
                  </a:cubicBezTo>
                  <a:cubicBezTo>
                    <a:pt x="1989" y="2466"/>
                    <a:pt x="2012" y="2358"/>
                    <a:pt x="1953" y="2287"/>
                  </a:cubicBezTo>
                  <a:cubicBezTo>
                    <a:pt x="1918" y="2238"/>
                    <a:pt x="1867" y="2214"/>
                    <a:pt x="1817" y="2214"/>
                  </a:cubicBezTo>
                  <a:cubicBezTo>
                    <a:pt x="1780" y="2214"/>
                    <a:pt x="1744" y="2226"/>
                    <a:pt x="1715" y="2251"/>
                  </a:cubicBezTo>
                  <a:cubicBezTo>
                    <a:pt x="1191" y="2656"/>
                    <a:pt x="762" y="3180"/>
                    <a:pt x="465" y="3751"/>
                  </a:cubicBezTo>
                  <a:cubicBezTo>
                    <a:pt x="143" y="4371"/>
                    <a:pt x="0" y="5037"/>
                    <a:pt x="0" y="5716"/>
                  </a:cubicBezTo>
                  <a:cubicBezTo>
                    <a:pt x="0" y="8073"/>
                    <a:pt x="1858" y="9990"/>
                    <a:pt x="4191" y="10086"/>
                  </a:cubicBezTo>
                  <a:lnTo>
                    <a:pt x="4191" y="10359"/>
                  </a:lnTo>
                  <a:lnTo>
                    <a:pt x="2036" y="10359"/>
                  </a:lnTo>
                  <a:cubicBezTo>
                    <a:pt x="1739" y="10359"/>
                    <a:pt x="1512" y="10598"/>
                    <a:pt x="1512" y="10883"/>
                  </a:cubicBezTo>
                  <a:cubicBezTo>
                    <a:pt x="1512" y="11181"/>
                    <a:pt x="1750" y="11407"/>
                    <a:pt x="2036" y="11407"/>
                  </a:cubicBezTo>
                  <a:lnTo>
                    <a:pt x="8263" y="11407"/>
                  </a:lnTo>
                  <a:cubicBezTo>
                    <a:pt x="8561" y="11407"/>
                    <a:pt x="8775" y="11169"/>
                    <a:pt x="8775" y="10883"/>
                  </a:cubicBezTo>
                  <a:cubicBezTo>
                    <a:pt x="8775" y="10598"/>
                    <a:pt x="8537" y="10359"/>
                    <a:pt x="8263" y="10359"/>
                  </a:cubicBezTo>
                  <a:lnTo>
                    <a:pt x="7465" y="10359"/>
                  </a:lnTo>
                  <a:cubicBezTo>
                    <a:pt x="7382" y="10359"/>
                    <a:pt x="7311" y="10443"/>
                    <a:pt x="7311" y="10526"/>
                  </a:cubicBezTo>
                  <a:cubicBezTo>
                    <a:pt x="7311" y="10621"/>
                    <a:pt x="7382" y="10693"/>
                    <a:pt x="7465" y="10693"/>
                  </a:cubicBezTo>
                  <a:lnTo>
                    <a:pt x="8263" y="10693"/>
                  </a:lnTo>
                  <a:cubicBezTo>
                    <a:pt x="8358" y="10693"/>
                    <a:pt x="8454" y="10776"/>
                    <a:pt x="8454" y="10883"/>
                  </a:cubicBezTo>
                  <a:cubicBezTo>
                    <a:pt x="8454" y="10990"/>
                    <a:pt x="8358" y="11074"/>
                    <a:pt x="8263" y="11074"/>
                  </a:cubicBezTo>
                  <a:lnTo>
                    <a:pt x="2084" y="11074"/>
                  </a:lnTo>
                  <a:cubicBezTo>
                    <a:pt x="1977" y="11074"/>
                    <a:pt x="1893" y="10990"/>
                    <a:pt x="1893" y="10883"/>
                  </a:cubicBezTo>
                  <a:cubicBezTo>
                    <a:pt x="1893" y="10776"/>
                    <a:pt x="1977" y="10693"/>
                    <a:pt x="2084" y="10693"/>
                  </a:cubicBezTo>
                  <a:lnTo>
                    <a:pt x="6787" y="10693"/>
                  </a:lnTo>
                  <a:cubicBezTo>
                    <a:pt x="6870" y="10693"/>
                    <a:pt x="6953" y="10621"/>
                    <a:pt x="6953" y="10526"/>
                  </a:cubicBezTo>
                  <a:cubicBezTo>
                    <a:pt x="6953" y="10443"/>
                    <a:pt x="6870" y="10359"/>
                    <a:pt x="6787" y="10359"/>
                  </a:cubicBezTo>
                  <a:lnTo>
                    <a:pt x="6203" y="10359"/>
                  </a:lnTo>
                  <a:lnTo>
                    <a:pt x="6203" y="10050"/>
                  </a:lnTo>
                  <a:cubicBezTo>
                    <a:pt x="6596" y="9943"/>
                    <a:pt x="6870" y="9609"/>
                    <a:pt x="6870" y="9193"/>
                  </a:cubicBezTo>
                  <a:lnTo>
                    <a:pt x="6930" y="9193"/>
                  </a:lnTo>
                  <a:cubicBezTo>
                    <a:pt x="7334" y="9193"/>
                    <a:pt x="7680" y="8859"/>
                    <a:pt x="7680" y="8443"/>
                  </a:cubicBezTo>
                  <a:cubicBezTo>
                    <a:pt x="7680" y="8038"/>
                    <a:pt x="7346" y="7704"/>
                    <a:pt x="6930" y="7704"/>
                  </a:cubicBezTo>
                  <a:lnTo>
                    <a:pt x="4406" y="7704"/>
                  </a:lnTo>
                  <a:cubicBezTo>
                    <a:pt x="3298" y="7704"/>
                    <a:pt x="2405" y="6811"/>
                    <a:pt x="2405" y="5704"/>
                  </a:cubicBezTo>
                  <a:cubicBezTo>
                    <a:pt x="2405" y="4609"/>
                    <a:pt x="3298" y="3716"/>
                    <a:pt x="4406" y="3716"/>
                  </a:cubicBezTo>
                  <a:lnTo>
                    <a:pt x="4822" y="3716"/>
                  </a:lnTo>
                  <a:lnTo>
                    <a:pt x="4822" y="5287"/>
                  </a:lnTo>
                  <a:cubicBezTo>
                    <a:pt x="4822" y="5383"/>
                    <a:pt x="4894" y="5454"/>
                    <a:pt x="4989" y="5454"/>
                  </a:cubicBezTo>
                  <a:lnTo>
                    <a:pt x="5108" y="5454"/>
                  </a:lnTo>
                  <a:lnTo>
                    <a:pt x="5108" y="6180"/>
                  </a:lnTo>
                  <a:cubicBezTo>
                    <a:pt x="5108" y="6276"/>
                    <a:pt x="5179" y="6347"/>
                    <a:pt x="5263" y="6347"/>
                  </a:cubicBezTo>
                  <a:lnTo>
                    <a:pt x="5727" y="6347"/>
                  </a:lnTo>
                  <a:lnTo>
                    <a:pt x="5727" y="6788"/>
                  </a:lnTo>
                  <a:cubicBezTo>
                    <a:pt x="5727" y="6883"/>
                    <a:pt x="5799" y="6954"/>
                    <a:pt x="5894" y="6954"/>
                  </a:cubicBezTo>
                  <a:lnTo>
                    <a:pt x="6537" y="6954"/>
                  </a:lnTo>
                  <a:cubicBezTo>
                    <a:pt x="6620" y="6954"/>
                    <a:pt x="6692" y="6883"/>
                    <a:pt x="6692" y="6788"/>
                  </a:cubicBezTo>
                  <a:lnTo>
                    <a:pt x="6692" y="5454"/>
                  </a:lnTo>
                  <a:lnTo>
                    <a:pt x="6811" y="5454"/>
                  </a:lnTo>
                  <a:cubicBezTo>
                    <a:pt x="6906" y="5454"/>
                    <a:pt x="6977" y="5383"/>
                    <a:pt x="6977" y="5287"/>
                  </a:cubicBezTo>
                  <a:lnTo>
                    <a:pt x="6977" y="870"/>
                  </a:lnTo>
                  <a:cubicBezTo>
                    <a:pt x="6977" y="775"/>
                    <a:pt x="6906" y="703"/>
                    <a:pt x="6811" y="703"/>
                  </a:cubicBezTo>
                  <a:lnTo>
                    <a:pt x="6620" y="703"/>
                  </a:lnTo>
                  <a:lnTo>
                    <a:pt x="6620" y="334"/>
                  </a:lnTo>
                  <a:lnTo>
                    <a:pt x="6811" y="334"/>
                  </a:lnTo>
                  <a:cubicBezTo>
                    <a:pt x="6906" y="334"/>
                    <a:pt x="6977" y="263"/>
                    <a:pt x="6977" y="168"/>
                  </a:cubicBezTo>
                  <a:cubicBezTo>
                    <a:pt x="6977" y="72"/>
                    <a:pt x="6906" y="1"/>
                    <a:pt x="6811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rgbClr val="00B05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" name="Google Shape;12010;p67"/>
            <p:cNvGrpSpPr/>
            <p:nvPr/>
          </p:nvGrpSpPr>
          <p:grpSpPr>
            <a:xfrm>
              <a:off x="428596" y="3714752"/>
              <a:ext cx="428628" cy="500067"/>
              <a:chOff x="912635" y="4364600"/>
              <a:chExt cx="302118" cy="314389"/>
            </a:xfrm>
          </p:grpSpPr>
          <p:sp>
            <p:nvSpPr>
              <p:cNvPr id="59" name="Google Shape;12011;p67"/>
              <p:cNvSpPr/>
              <p:nvPr/>
            </p:nvSpPr>
            <p:spPr>
              <a:xfrm>
                <a:off x="1100089" y="4490790"/>
                <a:ext cx="24267" cy="17366"/>
              </a:xfrm>
              <a:custGeom>
                <a:avLst/>
                <a:gdLst/>
                <a:ahLst/>
                <a:cxnLst/>
                <a:rect l="l" t="t" r="r" b="b"/>
                <a:pathLst>
                  <a:path w="763" h="546" extrusionOk="0">
                    <a:moveTo>
                      <a:pt x="561" y="0"/>
                    </a:moveTo>
                    <a:cubicBezTo>
                      <a:pt x="536" y="0"/>
                      <a:pt x="510" y="7"/>
                      <a:pt x="489" y="22"/>
                    </a:cubicBezTo>
                    <a:lnTo>
                      <a:pt x="108" y="224"/>
                    </a:lnTo>
                    <a:cubicBezTo>
                      <a:pt x="24" y="272"/>
                      <a:pt x="0" y="379"/>
                      <a:pt x="48" y="450"/>
                    </a:cubicBezTo>
                    <a:cubicBezTo>
                      <a:pt x="72" y="510"/>
                      <a:pt x="131" y="545"/>
                      <a:pt x="191" y="545"/>
                    </a:cubicBezTo>
                    <a:cubicBezTo>
                      <a:pt x="227" y="545"/>
                      <a:pt x="250" y="545"/>
                      <a:pt x="262" y="522"/>
                    </a:cubicBezTo>
                    <a:lnTo>
                      <a:pt x="655" y="319"/>
                    </a:lnTo>
                    <a:cubicBezTo>
                      <a:pt x="727" y="272"/>
                      <a:pt x="762" y="164"/>
                      <a:pt x="715" y="93"/>
                    </a:cubicBezTo>
                    <a:cubicBezTo>
                      <a:pt x="682" y="35"/>
                      <a:pt x="620" y="0"/>
                      <a:pt x="561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12012;p67"/>
              <p:cNvSpPr/>
              <p:nvPr/>
            </p:nvSpPr>
            <p:spPr>
              <a:xfrm>
                <a:off x="1100089" y="4476001"/>
                <a:ext cx="24267" cy="17397"/>
              </a:xfrm>
              <a:custGeom>
                <a:avLst/>
                <a:gdLst/>
                <a:ahLst/>
                <a:cxnLst/>
                <a:rect l="l" t="t" r="r" b="b"/>
                <a:pathLst>
                  <a:path w="763" h="547" extrusionOk="0">
                    <a:moveTo>
                      <a:pt x="561" y="1"/>
                    </a:moveTo>
                    <a:cubicBezTo>
                      <a:pt x="536" y="1"/>
                      <a:pt x="510" y="8"/>
                      <a:pt x="489" y="22"/>
                    </a:cubicBezTo>
                    <a:lnTo>
                      <a:pt x="108" y="236"/>
                    </a:lnTo>
                    <a:cubicBezTo>
                      <a:pt x="24" y="272"/>
                      <a:pt x="0" y="379"/>
                      <a:pt x="48" y="451"/>
                    </a:cubicBezTo>
                    <a:cubicBezTo>
                      <a:pt x="72" y="510"/>
                      <a:pt x="131" y="546"/>
                      <a:pt x="191" y="546"/>
                    </a:cubicBezTo>
                    <a:cubicBezTo>
                      <a:pt x="227" y="546"/>
                      <a:pt x="250" y="546"/>
                      <a:pt x="262" y="534"/>
                    </a:cubicBezTo>
                    <a:lnTo>
                      <a:pt x="655" y="320"/>
                    </a:lnTo>
                    <a:cubicBezTo>
                      <a:pt x="727" y="272"/>
                      <a:pt x="762" y="177"/>
                      <a:pt x="715" y="94"/>
                    </a:cubicBezTo>
                    <a:cubicBezTo>
                      <a:pt x="682" y="36"/>
                      <a:pt x="620" y="1"/>
                      <a:pt x="561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12013;p67"/>
              <p:cNvSpPr/>
              <p:nvPr/>
            </p:nvSpPr>
            <p:spPr>
              <a:xfrm>
                <a:off x="912635" y="4364600"/>
                <a:ext cx="302118" cy="314389"/>
              </a:xfrm>
              <a:custGeom>
                <a:avLst/>
                <a:gdLst/>
                <a:ahLst/>
                <a:cxnLst/>
                <a:rect l="l" t="t" r="r" b="b"/>
                <a:pathLst>
                  <a:path w="10728" h="11297" extrusionOk="0">
                    <a:moveTo>
                      <a:pt x="5203" y="444"/>
                    </a:moveTo>
                    <a:lnTo>
                      <a:pt x="5203" y="2194"/>
                    </a:lnTo>
                    <a:lnTo>
                      <a:pt x="2084" y="3920"/>
                    </a:lnTo>
                    <a:lnTo>
                      <a:pt x="512" y="3051"/>
                    </a:lnTo>
                    <a:lnTo>
                      <a:pt x="5203" y="444"/>
                    </a:lnTo>
                    <a:close/>
                    <a:moveTo>
                      <a:pt x="5537" y="444"/>
                    </a:moveTo>
                    <a:lnTo>
                      <a:pt x="10228" y="3051"/>
                    </a:lnTo>
                    <a:lnTo>
                      <a:pt x="8656" y="3920"/>
                    </a:lnTo>
                    <a:lnTo>
                      <a:pt x="5537" y="2194"/>
                    </a:lnTo>
                    <a:lnTo>
                      <a:pt x="5537" y="444"/>
                    </a:lnTo>
                    <a:close/>
                    <a:moveTo>
                      <a:pt x="5382" y="2480"/>
                    </a:moveTo>
                    <a:lnTo>
                      <a:pt x="8311" y="4099"/>
                    </a:lnTo>
                    <a:lnTo>
                      <a:pt x="5382" y="5730"/>
                    </a:lnTo>
                    <a:lnTo>
                      <a:pt x="2441" y="4099"/>
                    </a:lnTo>
                    <a:lnTo>
                      <a:pt x="5382" y="2480"/>
                    </a:lnTo>
                    <a:close/>
                    <a:moveTo>
                      <a:pt x="346" y="3325"/>
                    </a:moveTo>
                    <a:lnTo>
                      <a:pt x="1941" y="4206"/>
                    </a:lnTo>
                    <a:lnTo>
                      <a:pt x="1941" y="7278"/>
                    </a:lnTo>
                    <a:lnTo>
                      <a:pt x="346" y="7992"/>
                    </a:lnTo>
                    <a:lnTo>
                      <a:pt x="346" y="3325"/>
                    </a:lnTo>
                    <a:close/>
                    <a:moveTo>
                      <a:pt x="2262" y="4385"/>
                    </a:moveTo>
                    <a:lnTo>
                      <a:pt x="3477" y="5051"/>
                    </a:lnTo>
                    <a:lnTo>
                      <a:pt x="5215" y="6028"/>
                    </a:lnTo>
                    <a:lnTo>
                      <a:pt x="5215" y="8921"/>
                    </a:lnTo>
                    <a:lnTo>
                      <a:pt x="2262" y="7290"/>
                    </a:lnTo>
                    <a:lnTo>
                      <a:pt x="2262" y="4385"/>
                    </a:lnTo>
                    <a:close/>
                    <a:moveTo>
                      <a:pt x="8489" y="4385"/>
                    </a:moveTo>
                    <a:lnTo>
                      <a:pt x="8489" y="7290"/>
                    </a:lnTo>
                    <a:lnTo>
                      <a:pt x="5537" y="8921"/>
                    </a:lnTo>
                    <a:lnTo>
                      <a:pt x="5537" y="6028"/>
                    </a:lnTo>
                    <a:lnTo>
                      <a:pt x="8489" y="4385"/>
                    </a:lnTo>
                    <a:close/>
                    <a:moveTo>
                      <a:pt x="5374" y="0"/>
                    </a:moveTo>
                    <a:cubicBezTo>
                      <a:pt x="5346" y="0"/>
                      <a:pt x="5316" y="9"/>
                      <a:pt x="5287" y="27"/>
                    </a:cubicBezTo>
                    <a:lnTo>
                      <a:pt x="96" y="2896"/>
                    </a:lnTo>
                    <a:cubicBezTo>
                      <a:pt x="36" y="2932"/>
                      <a:pt x="0" y="2992"/>
                      <a:pt x="0" y="3051"/>
                    </a:cubicBezTo>
                    <a:lnTo>
                      <a:pt x="0" y="8242"/>
                    </a:lnTo>
                    <a:cubicBezTo>
                      <a:pt x="0" y="8302"/>
                      <a:pt x="36" y="8361"/>
                      <a:pt x="96" y="8385"/>
                    </a:cubicBezTo>
                    <a:lnTo>
                      <a:pt x="2382" y="9659"/>
                    </a:lnTo>
                    <a:cubicBezTo>
                      <a:pt x="2407" y="9670"/>
                      <a:pt x="2434" y="9676"/>
                      <a:pt x="2461" y="9676"/>
                    </a:cubicBezTo>
                    <a:cubicBezTo>
                      <a:pt x="2519" y="9676"/>
                      <a:pt x="2575" y="9649"/>
                      <a:pt x="2608" y="9600"/>
                    </a:cubicBezTo>
                    <a:cubicBezTo>
                      <a:pt x="2655" y="9516"/>
                      <a:pt x="2620" y="9421"/>
                      <a:pt x="2548" y="9373"/>
                    </a:cubicBezTo>
                    <a:lnTo>
                      <a:pt x="548" y="8266"/>
                    </a:lnTo>
                    <a:lnTo>
                      <a:pt x="2096" y="7587"/>
                    </a:lnTo>
                    <a:lnTo>
                      <a:pt x="5227" y="9314"/>
                    </a:lnTo>
                    <a:lnTo>
                      <a:pt x="5227" y="10862"/>
                    </a:lnTo>
                    <a:lnTo>
                      <a:pt x="3215" y="9742"/>
                    </a:lnTo>
                    <a:cubicBezTo>
                      <a:pt x="3193" y="9727"/>
                      <a:pt x="3167" y="9721"/>
                      <a:pt x="3140" y="9721"/>
                    </a:cubicBezTo>
                    <a:cubicBezTo>
                      <a:pt x="3082" y="9721"/>
                      <a:pt x="3021" y="9753"/>
                      <a:pt x="2989" y="9802"/>
                    </a:cubicBezTo>
                    <a:cubicBezTo>
                      <a:pt x="2953" y="9873"/>
                      <a:pt x="2977" y="9981"/>
                      <a:pt x="3060" y="10028"/>
                    </a:cubicBezTo>
                    <a:lnTo>
                      <a:pt x="5299" y="11278"/>
                    </a:lnTo>
                    <a:cubicBezTo>
                      <a:pt x="5322" y="11290"/>
                      <a:pt x="5349" y="11296"/>
                      <a:pt x="5377" y="11296"/>
                    </a:cubicBezTo>
                    <a:cubicBezTo>
                      <a:pt x="5406" y="11296"/>
                      <a:pt x="5435" y="11290"/>
                      <a:pt x="5465" y="11278"/>
                    </a:cubicBezTo>
                    <a:lnTo>
                      <a:pt x="7835" y="9969"/>
                    </a:lnTo>
                    <a:cubicBezTo>
                      <a:pt x="7906" y="9921"/>
                      <a:pt x="7930" y="9814"/>
                      <a:pt x="7894" y="9742"/>
                    </a:cubicBezTo>
                    <a:cubicBezTo>
                      <a:pt x="7861" y="9693"/>
                      <a:pt x="7801" y="9661"/>
                      <a:pt x="7743" y="9661"/>
                    </a:cubicBezTo>
                    <a:cubicBezTo>
                      <a:pt x="7716" y="9661"/>
                      <a:pt x="7690" y="9668"/>
                      <a:pt x="7668" y="9683"/>
                    </a:cubicBezTo>
                    <a:lnTo>
                      <a:pt x="5561" y="10862"/>
                    </a:lnTo>
                    <a:lnTo>
                      <a:pt x="5561" y="9314"/>
                    </a:lnTo>
                    <a:lnTo>
                      <a:pt x="8680" y="7587"/>
                    </a:lnTo>
                    <a:lnTo>
                      <a:pt x="10228" y="8266"/>
                    </a:lnTo>
                    <a:lnTo>
                      <a:pt x="8335" y="9314"/>
                    </a:lnTo>
                    <a:cubicBezTo>
                      <a:pt x="8263" y="9361"/>
                      <a:pt x="8239" y="9457"/>
                      <a:pt x="8275" y="9540"/>
                    </a:cubicBezTo>
                    <a:cubicBezTo>
                      <a:pt x="8311" y="9600"/>
                      <a:pt x="8370" y="9623"/>
                      <a:pt x="8430" y="9623"/>
                    </a:cubicBezTo>
                    <a:cubicBezTo>
                      <a:pt x="8454" y="9623"/>
                      <a:pt x="8489" y="9623"/>
                      <a:pt x="8501" y="9611"/>
                    </a:cubicBezTo>
                    <a:lnTo>
                      <a:pt x="10680" y="8409"/>
                    </a:lnTo>
                    <a:cubicBezTo>
                      <a:pt x="10680" y="8373"/>
                      <a:pt x="10692" y="8349"/>
                      <a:pt x="10704" y="8326"/>
                    </a:cubicBezTo>
                    <a:cubicBezTo>
                      <a:pt x="10716" y="8302"/>
                      <a:pt x="10728" y="8266"/>
                      <a:pt x="10728" y="8242"/>
                    </a:cubicBezTo>
                    <a:lnTo>
                      <a:pt x="10728" y="6778"/>
                    </a:lnTo>
                    <a:cubicBezTo>
                      <a:pt x="10728" y="6694"/>
                      <a:pt x="10656" y="6623"/>
                      <a:pt x="10573" y="6623"/>
                    </a:cubicBezTo>
                    <a:cubicBezTo>
                      <a:pt x="10478" y="6623"/>
                      <a:pt x="10406" y="6694"/>
                      <a:pt x="10406" y="6778"/>
                    </a:cubicBezTo>
                    <a:lnTo>
                      <a:pt x="10406" y="7992"/>
                    </a:lnTo>
                    <a:lnTo>
                      <a:pt x="8811" y="7278"/>
                    </a:lnTo>
                    <a:lnTo>
                      <a:pt x="8811" y="4206"/>
                    </a:lnTo>
                    <a:lnTo>
                      <a:pt x="10406" y="3325"/>
                    </a:lnTo>
                    <a:lnTo>
                      <a:pt x="10406" y="6063"/>
                    </a:lnTo>
                    <a:cubicBezTo>
                      <a:pt x="10406" y="6159"/>
                      <a:pt x="10478" y="6230"/>
                      <a:pt x="10573" y="6230"/>
                    </a:cubicBezTo>
                    <a:cubicBezTo>
                      <a:pt x="10656" y="6230"/>
                      <a:pt x="10728" y="6159"/>
                      <a:pt x="10728" y="6063"/>
                    </a:cubicBezTo>
                    <a:lnTo>
                      <a:pt x="10728" y="3051"/>
                    </a:lnTo>
                    <a:cubicBezTo>
                      <a:pt x="10728" y="2992"/>
                      <a:pt x="10704" y="2932"/>
                      <a:pt x="10644" y="2896"/>
                    </a:cubicBezTo>
                    <a:lnTo>
                      <a:pt x="5453" y="27"/>
                    </a:lnTo>
                    <a:cubicBezTo>
                      <a:pt x="5430" y="9"/>
                      <a:pt x="5403" y="0"/>
                      <a:pt x="5374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Обновлённые </a:t>
            </a:r>
            <a:r>
              <a:rPr lang="ru-RU" sz="2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ФГОС</a:t>
            </a:r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предоставляют школьникам </a:t>
            </a:r>
            <a:r>
              <a:rPr lang="ru-RU" sz="2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возможность</a:t>
            </a:r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обучаться: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214414" y="1142984"/>
          <a:ext cx="7358114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4" name="Группа 63"/>
          <p:cNvGrpSpPr/>
          <p:nvPr/>
        </p:nvGrpSpPr>
        <p:grpSpPr>
          <a:xfrm>
            <a:off x="428590" y="1285774"/>
            <a:ext cx="571501" cy="4643556"/>
            <a:chOff x="428590" y="1285774"/>
            <a:chExt cx="571501" cy="4643556"/>
          </a:xfrm>
        </p:grpSpPr>
        <p:grpSp>
          <p:nvGrpSpPr>
            <p:cNvPr id="12" name="Google Shape;10296;p65"/>
            <p:cNvGrpSpPr/>
            <p:nvPr/>
          </p:nvGrpSpPr>
          <p:grpSpPr>
            <a:xfrm>
              <a:off x="428590" y="1285774"/>
              <a:ext cx="571501" cy="500056"/>
              <a:chOff x="854261" y="2908813"/>
              <a:chExt cx="377474" cy="335748"/>
            </a:xfrm>
          </p:grpSpPr>
          <p:sp>
            <p:nvSpPr>
              <p:cNvPr id="21" name="Google Shape;10297;p65"/>
              <p:cNvSpPr/>
              <p:nvPr/>
            </p:nvSpPr>
            <p:spPr>
              <a:xfrm>
                <a:off x="896337" y="3079695"/>
                <a:ext cx="47391" cy="17091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537" extrusionOk="0">
                    <a:moveTo>
                      <a:pt x="179" y="1"/>
                    </a:moveTo>
                    <a:cubicBezTo>
                      <a:pt x="96" y="1"/>
                      <a:pt x="0" y="72"/>
                      <a:pt x="0" y="179"/>
                    </a:cubicBezTo>
                    <a:cubicBezTo>
                      <a:pt x="0" y="263"/>
                      <a:pt x="84" y="358"/>
                      <a:pt x="179" y="358"/>
                    </a:cubicBezTo>
                    <a:cubicBezTo>
                      <a:pt x="381" y="358"/>
                      <a:pt x="941" y="382"/>
                      <a:pt x="1227" y="525"/>
                    </a:cubicBezTo>
                    <a:cubicBezTo>
                      <a:pt x="1251" y="537"/>
                      <a:pt x="1274" y="537"/>
                      <a:pt x="1298" y="537"/>
                    </a:cubicBezTo>
                    <a:cubicBezTo>
                      <a:pt x="1358" y="537"/>
                      <a:pt x="1417" y="501"/>
                      <a:pt x="1453" y="441"/>
                    </a:cubicBezTo>
                    <a:cubicBezTo>
                      <a:pt x="1489" y="358"/>
                      <a:pt x="1465" y="251"/>
                      <a:pt x="1370" y="203"/>
                    </a:cubicBezTo>
                    <a:cubicBezTo>
                      <a:pt x="977" y="1"/>
                      <a:pt x="215" y="1"/>
                      <a:pt x="179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10298;p65"/>
              <p:cNvSpPr/>
              <p:nvPr/>
            </p:nvSpPr>
            <p:spPr>
              <a:xfrm>
                <a:off x="878514" y="3191855"/>
                <a:ext cx="11426" cy="52706"/>
              </a:xfrm>
              <a:custGeom>
                <a:avLst/>
                <a:gdLst/>
                <a:ahLst/>
                <a:cxnLst/>
                <a:rect l="l" t="t" r="r" b="b"/>
                <a:pathLst>
                  <a:path w="359" h="1656" extrusionOk="0">
                    <a:moveTo>
                      <a:pt x="179" y="1"/>
                    </a:moveTo>
                    <a:cubicBezTo>
                      <a:pt x="84" y="1"/>
                      <a:pt x="1" y="72"/>
                      <a:pt x="1" y="180"/>
                    </a:cubicBezTo>
                    <a:lnTo>
                      <a:pt x="1" y="1477"/>
                    </a:lnTo>
                    <a:cubicBezTo>
                      <a:pt x="1" y="1561"/>
                      <a:pt x="72" y="1656"/>
                      <a:pt x="179" y="1656"/>
                    </a:cubicBezTo>
                    <a:cubicBezTo>
                      <a:pt x="287" y="1656"/>
                      <a:pt x="358" y="1585"/>
                      <a:pt x="358" y="1477"/>
                    </a:cubicBezTo>
                    <a:lnTo>
                      <a:pt x="358" y="180"/>
                    </a:lnTo>
                    <a:cubicBezTo>
                      <a:pt x="358" y="72"/>
                      <a:pt x="287" y="1"/>
                      <a:pt x="179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299;p65"/>
              <p:cNvSpPr/>
              <p:nvPr/>
            </p:nvSpPr>
            <p:spPr>
              <a:xfrm>
                <a:off x="854261" y="3050159"/>
                <a:ext cx="219451" cy="194052"/>
              </a:xfrm>
              <a:custGeom>
                <a:avLst/>
                <a:gdLst/>
                <a:ahLst/>
                <a:cxnLst/>
                <a:rect l="l" t="t" r="r" b="b"/>
                <a:pathLst>
                  <a:path w="6895" h="6097" extrusionOk="0">
                    <a:moveTo>
                      <a:pt x="6406" y="679"/>
                    </a:moveTo>
                    <a:lnTo>
                      <a:pt x="6466" y="929"/>
                    </a:lnTo>
                    <a:cubicBezTo>
                      <a:pt x="6490" y="1000"/>
                      <a:pt x="6478" y="1072"/>
                      <a:pt x="6418" y="1119"/>
                    </a:cubicBezTo>
                    <a:lnTo>
                      <a:pt x="6311" y="1226"/>
                    </a:lnTo>
                    <a:lnTo>
                      <a:pt x="6073" y="988"/>
                    </a:lnTo>
                    <a:lnTo>
                      <a:pt x="6406" y="679"/>
                    </a:lnTo>
                    <a:close/>
                    <a:moveTo>
                      <a:pt x="3192" y="345"/>
                    </a:moveTo>
                    <a:lnTo>
                      <a:pt x="3192" y="1060"/>
                    </a:lnTo>
                    <a:cubicBezTo>
                      <a:pt x="3192" y="1179"/>
                      <a:pt x="3156" y="1298"/>
                      <a:pt x="3108" y="1405"/>
                    </a:cubicBezTo>
                    <a:lnTo>
                      <a:pt x="3025" y="1584"/>
                    </a:lnTo>
                    <a:cubicBezTo>
                      <a:pt x="3013" y="1607"/>
                      <a:pt x="3013" y="1619"/>
                      <a:pt x="3013" y="1655"/>
                    </a:cubicBezTo>
                    <a:lnTo>
                      <a:pt x="3013" y="2024"/>
                    </a:lnTo>
                    <a:cubicBezTo>
                      <a:pt x="2989" y="2286"/>
                      <a:pt x="2894" y="2524"/>
                      <a:pt x="2715" y="2703"/>
                    </a:cubicBezTo>
                    <a:cubicBezTo>
                      <a:pt x="2537" y="2881"/>
                      <a:pt x="2275" y="2965"/>
                      <a:pt x="2025" y="2965"/>
                    </a:cubicBezTo>
                    <a:cubicBezTo>
                      <a:pt x="1525" y="2953"/>
                      <a:pt x="1120" y="2500"/>
                      <a:pt x="1120" y="1988"/>
                    </a:cubicBezTo>
                    <a:lnTo>
                      <a:pt x="1120" y="1655"/>
                    </a:lnTo>
                    <a:cubicBezTo>
                      <a:pt x="1120" y="1619"/>
                      <a:pt x="1120" y="1596"/>
                      <a:pt x="1108" y="1584"/>
                    </a:cubicBezTo>
                    <a:lnTo>
                      <a:pt x="1001" y="1369"/>
                    </a:lnTo>
                    <a:cubicBezTo>
                      <a:pt x="953" y="1298"/>
                      <a:pt x="941" y="1203"/>
                      <a:pt x="941" y="1119"/>
                    </a:cubicBezTo>
                    <a:lnTo>
                      <a:pt x="941" y="1107"/>
                    </a:lnTo>
                    <a:cubicBezTo>
                      <a:pt x="941" y="691"/>
                      <a:pt x="1287" y="345"/>
                      <a:pt x="1703" y="345"/>
                    </a:cubicBezTo>
                    <a:close/>
                    <a:moveTo>
                      <a:pt x="2442" y="3227"/>
                    </a:moveTo>
                    <a:cubicBezTo>
                      <a:pt x="2454" y="3298"/>
                      <a:pt x="2477" y="3334"/>
                      <a:pt x="2489" y="3381"/>
                    </a:cubicBezTo>
                    <a:lnTo>
                      <a:pt x="2323" y="3548"/>
                    </a:lnTo>
                    <a:cubicBezTo>
                      <a:pt x="2251" y="3620"/>
                      <a:pt x="2156" y="3655"/>
                      <a:pt x="2059" y="3655"/>
                    </a:cubicBezTo>
                    <a:cubicBezTo>
                      <a:pt x="1962" y="3655"/>
                      <a:pt x="1864" y="3620"/>
                      <a:pt x="1787" y="3548"/>
                    </a:cubicBezTo>
                    <a:lnTo>
                      <a:pt x="1644" y="3393"/>
                    </a:lnTo>
                    <a:cubicBezTo>
                      <a:pt x="1656" y="3358"/>
                      <a:pt x="1668" y="3286"/>
                      <a:pt x="1668" y="3227"/>
                    </a:cubicBezTo>
                    <a:cubicBezTo>
                      <a:pt x="1775" y="3262"/>
                      <a:pt x="1894" y="3286"/>
                      <a:pt x="2013" y="3286"/>
                    </a:cubicBezTo>
                    <a:lnTo>
                      <a:pt x="2061" y="3286"/>
                    </a:lnTo>
                    <a:cubicBezTo>
                      <a:pt x="2192" y="3286"/>
                      <a:pt x="2323" y="3274"/>
                      <a:pt x="2442" y="3227"/>
                    </a:cubicBezTo>
                    <a:close/>
                    <a:moveTo>
                      <a:pt x="1680" y="0"/>
                    </a:moveTo>
                    <a:cubicBezTo>
                      <a:pt x="1072" y="0"/>
                      <a:pt x="584" y="500"/>
                      <a:pt x="584" y="1107"/>
                    </a:cubicBezTo>
                    <a:lnTo>
                      <a:pt x="584" y="1119"/>
                    </a:lnTo>
                    <a:cubicBezTo>
                      <a:pt x="584" y="1250"/>
                      <a:pt x="608" y="1405"/>
                      <a:pt x="668" y="1524"/>
                    </a:cubicBezTo>
                    <a:lnTo>
                      <a:pt x="763" y="1703"/>
                    </a:lnTo>
                    <a:lnTo>
                      <a:pt x="763" y="1988"/>
                    </a:lnTo>
                    <a:cubicBezTo>
                      <a:pt x="763" y="2429"/>
                      <a:pt x="977" y="2834"/>
                      <a:pt x="1311" y="3072"/>
                    </a:cubicBezTo>
                    <a:lnTo>
                      <a:pt x="1311" y="3215"/>
                    </a:lnTo>
                    <a:cubicBezTo>
                      <a:pt x="1311" y="3310"/>
                      <a:pt x="1251" y="3381"/>
                      <a:pt x="1156" y="3417"/>
                    </a:cubicBezTo>
                    <a:lnTo>
                      <a:pt x="537" y="3596"/>
                    </a:lnTo>
                    <a:cubicBezTo>
                      <a:pt x="227" y="3679"/>
                      <a:pt x="1" y="3965"/>
                      <a:pt x="1" y="4286"/>
                    </a:cubicBezTo>
                    <a:lnTo>
                      <a:pt x="1" y="5917"/>
                    </a:lnTo>
                    <a:cubicBezTo>
                      <a:pt x="1" y="6001"/>
                      <a:pt x="72" y="6096"/>
                      <a:pt x="179" y="6096"/>
                    </a:cubicBezTo>
                    <a:cubicBezTo>
                      <a:pt x="287" y="6096"/>
                      <a:pt x="358" y="6013"/>
                      <a:pt x="358" y="5917"/>
                    </a:cubicBezTo>
                    <a:lnTo>
                      <a:pt x="358" y="4310"/>
                    </a:lnTo>
                    <a:cubicBezTo>
                      <a:pt x="358" y="4143"/>
                      <a:pt x="477" y="3977"/>
                      <a:pt x="644" y="3929"/>
                    </a:cubicBezTo>
                    <a:lnTo>
                      <a:pt x="1263" y="3751"/>
                    </a:lnTo>
                    <a:cubicBezTo>
                      <a:pt x="1322" y="3739"/>
                      <a:pt x="1370" y="3715"/>
                      <a:pt x="1418" y="3679"/>
                    </a:cubicBezTo>
                    <a:lnTo>
                      <a:pt x="1513" y="3786"/>
                    </a:lnTo>
                    <a:cubicBezTo>
                      <a:pt x="1668" y="3929"/>
                      <a:pt x="1846" y="3989"/>
                      <a:pt x="2037" y="3989"/>
                    </a:cubicBezTo>
                    <a:cubicBezTo>
                      <a:pt x="2227" y="3989"/>
                      <a:pt x="2406" y="3917"/>
                      <a:pt x="2561" y="3786"/>
                    </a:cubicBezTo>
                    <a:lnTo>
                      <a:pt x="2727" y="3620"/>
                    </a:lnTo>
                    <a:cubicBezTo>
                      <a:pt x="2799" y="3655"/>
                      <a:pt x="2870" y="3679"/>
                      <a:pt x="2966" y="3679"/>
                    </a:cubicBezTo>
                    <a:lnTo>
                      <a:pt x="3001" y="3679"/>
                    </a:lnTo>
                    <a:cubicBezTo>
                      <a:pt x="3144" y="3679"/>
                      <a:pt x="3275" y="3620"/>
                      <a:pt x="3382" y="3524"/>
                    </a:cubicBezTo>
                    <a:lnTo>
                      <a:pt x="5823" y="1226"/>
                    </a:lnTo>
                    <a:lnTo>
                      <a:pt x="6061" y="1465"/>
                    </a:lnTo>
                    <a:lnTo>
                      <a:pt x="3239" y="4274"/>
                    </a:lnTo>
                    <a:cubicBezTo>
                      <a:pt x="3061" y="4453"/>
                      <a:pt x="2977" y="4679"/>
                      <a:pt x="2977" y="4917"/>
                    </a:cubicBezTo>
                    <a:lnTo>
                      <a:pt x="2977" y="5906"/>
                    </a:lnTo>
                    <a:cubicBezTo>
                      <a:pt x="2977" y="6001"/>
                      <a:pt x="3049" y="6096"/>
                      <a:pt x="3156" y="6096"/>
                    </a:cubicBezTo>
                    <a:cubicBezTo>
                      <a:pt x="3239" y="6096"/>
                      <a:pt x="3335" y="6013"/>
                      <a:pt x="3335" y="5906"/>
                    </a:cubicBezTo>
                    <a:lnTo>
                      <a:pt x="3335" y="4917"/>
                    </a:lnTo>
                    <a:cubicBezTo>
                      <a:pt x="3335" y="4763"/>
                      <a:pt x="3394" y="4620"/>
                      <a:pt x="3501" y="4513"/>
                    </a:cubicBezTo>
                    <a:lnTo>
                      <a:pt x="6656" y="1357"/>
                    </a:lnTo>
                    <a:cubicBezTo>
                      <a:pt x="6787" y="1226"/>
                      <a:pt x="6847" y="1024"/>
                      <a:pt x="6799" y="834"/>
                    </a:cubicBezTo>
                    <a:lnTo>
                      <a:pt x="6704" y="405"/>
                    </a:lnTo>
                    <a:lnTo>
                      <a:pt x="6823" y="298"/>
                    </a:lnTo>
                    <a:cubicBezTo>
                      <a:pt x="6895" y="238"/>
                      <a:pt x="6895" y="119"/>
                      <a:pt x="6823" y="60"/>
                    </a:cubicBezTo>
                    <a:cubicBezTo>
                      <a:pt x="6793" y="24"/>
                      <a:pt x="6749" y="6"/>
                      <a:pt x="6704" y="6"/>
                    </a:cubicBezTo>
                    <a:cubicBezTo>
                      <a:pt x="6659" y="6"/>
                      <a:pt x="6615" y="24"/>
                      <a:pt x="6585" y="60"/>
                    </a:cubicBezTo>
                    <a:lnTo>
                      <a:pt x="3156" y="3274"/>
                    </a:lnTo>
                    <a:cubicBezTo>
                      <a:pt x="3132" y="3310"/>
                      <a:pt x="3073" y="3334"/>
                      <a:pt x="3025" y="3334"/>
                    </a:cubicBezTo>
                    <a:lnTo>
                      <a:pt x="2977" y="3334"/>
                    </a:lnTo>
                    <a:cubicBezTo>
                      <a:pt x="2870" y="3334"/>
                      <a:pt x="2787" y="3250"/>
                      <a:pt x="2787" y="3143"/>
                    </a:cubicBezTo>
                    <a:lnTo>
                      <a:pt x="2787" y="3084"/>
                    </a:lnTo>
                    <a:cubicBezTo>
                      <a:pt x="2846" y="3036"/>
                      <a:pt x="2906" y="3000"/>
                      <a:pt x="2942" y="2953"/>
                    </a:cubicBezTo>
                    <a:cubicBezTo>
                      <a:pt x="3204" y="2715"/>
                      <a:pt x="3335" y="2381"/>
                      <a:pt x="3335" y="2024"/>
                    </a:cubicBezTo>
                    <a:lnTo>
                      <a:pt x="3335" y="1703"/>
                    </a:lnTo>
                    <a:lnTo>
                      <a:pt x="3406" y="1572"/>
                    </a:lnTo>
                    <a:cubicBezTo>
                      <a:pt x="3477" y="1417"/>
                      <a:pt x="3525" y="1238"/>
                      <a:pt x="3525" y="1072"/>
                    </a:cubicBezTo>
                    <a:lnTo>
                      <a:pt x="3525" y="179"/>
                    </a:lnTo>
                    <a:cubicBezTo>
                      <a:pt x="3525" y="95"/>
                      <a:pt x="3454" y="0"/>
                      <a:pt x="3347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10300;p65"/>
              <p:cNvSpPr/>
              <p:nvPr/>
            </p:nvSpPr>
            <p:spPr>
              <a:xfrm>
                <a:off x="1008115" y="2908813"/>
                <a:ext cx="223620" cy="188355"/>
              </a:xfrm>
              <a:custGeom>
                <a:avLst/>
                <a:gdLst/>
                <a:ahLst/>
                <a:cxnLst/>
                <a:rect l="l" t="t" r="r" b="b"/>
                <a:pathLst>
                  <a:path w="7026" h="5918" extrusionOk="0">
                    <a:moveTo>
                      <a:pt x="560" y="0"/>
                    </a:moveTo>
                    <a:cubicBezTo>
                      <a:pt x="263" y="0"/>
                      <a:pt x="1" y="238"/>
                      <a:pt x="1" y="548"/>
                    </a:cubicBezTo>
                    <a:lnTo>
                      <a:pt x="1" y="5251"/>
                    </a:lnTo>
                    <a:cubicBezTo>
                      <a:pt x="1" y="5334"/>
                      <a:pt x="84" y="5429"/>
                      <a:pt x="179" y="5429"/>
                    </a:cubicBezTo>
                    <a:cubicBezTo>
                      <a:pt x="287" y="5429"/>
                      <a:pt x="358" y="5358"/>
                      <a:pt x="358" y="5251"/>
                    </a:cubicBezTo>
                    <a:lnTo>
                      <a:pt x="358" y="548"/>
                    </a:lnTo>
                    <a:cubicBezTo>
                      <a:pt x="358" y="441"/>
                      <a:pt x="453" y="357"/>
                      <a:pt x="560" y="357"/>
                    </a:cubicBezTo>
                    <a:lnTo>
                      <a:pt x="6478" y="357"/>
                    </a:lnTo>
                    <a:cubicBezTo>
                      <a:pt x="6585" y="357"/>
                      <a:pt x="6668" y="441"/>
                      <a:pt x="6668" y="548"/>
                    </a:cubicBezTo>
                    <a:lnTo>
                      <a:pt x="6668" y="5370"/>
                    </a:lnTo>
                    <a:cubicBezTo>
                      <a:pt x="6668" y="5477"/>
                      <a:pt x="6585" y="5560"/>
                      <a:pt x="6478" y="5560"/>
                    </a:cubicBezTo>
                    <a:lnTo>
                      <a:pt x="2525" y="5560"/>
                    </a:lnTo>
                    <a:cubicBezTo>
                      <a:pt x="2430" y="5560"/>
                      <a:pt x="2346" y="5632"/>
                      <a:pt x="2346" y="5739"/>
                    </a:cubicBezTo>
                    <a:cubicBezTo>
                      <a:pt x="2346" y="5846"/>
                      <a:pt x="2418" y="5917"/>
                      <a:pt x="2525" y="5917"/>
                    </a:cubicBezTo>
                    <a:lnTo>
                      <a:pt x="6478" y="5917"/>
                    </a:lnTo>
                    <a:cubicBezTo>
                      <a:pt x="6775" y="5917"/>
                      <a:pt x="7025" y="5679"/>
                      <a:pt x="7025" y="5370"/>
                    </a:cubicBezTo>
                    <a:lnTo>
                      <a:pt x="7025" y="548"/>
                    </a:lnTo>
                    <a:cubicBezTo>
                      <a:pt x="7025" y="226"/>
                      <a:pt x="6787" y="0"/>
                      <a:pt x="6490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301;p65"/>
              <p:cNvSpPr/>
              <p:nvPr/>
            </p:nvSpPr>
            <p:spPr>
              <a:xfrm>
                <a:off x="1037301" y="2944046"/>
                <a:ext cx="165248" cy="105763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3323" extrusionOk="0">
                    <a:moveTo>
                      <a:pt x="4084" y="0"/>
                    </a:moveTo>
                    <a:cubicBezTo>
                      <a:pt x="4001" y="0"/>
                      <a:pt x="3906" y="84"/>
                      <a:pt x="3906" y="179"/>
                    </a:cubicBezTo>
                    <a:cubicBezTo>
                      <a:pt x="3906" y="286"/>
                      <a:pt x="3989" y="358"/>
                      <a:pt x="4084" y="358"/>
                    </a:cubicBezTo>
                    <a:lnTo>
                      <a:pt x="4596" y="358"/>
                    </a:lnTo>
                    <a:lnTo>
                      <a:pt x="2691" y="2263"/>
                    </a:lnTo>
                    <a:lnTo>
                      <a:pt x="1882" y="1465"/>
                    </a:lnTo>
                    <a:cubicBezTo>
                      <a:pt x="1846" y="1429"/>
                      <a:pt x="1801" y="1411"/>
                      <a:pt x="1758" y="1411"/>
                    </a:cubicBezTo>
                    <a:cubicBezTo>
                      <a:pt x="1715" y="1411"/>
                      <a:pt x="1673" y="1429"/>
                      <a:pt x="1644" y="1465"/>
                    </a:cubicBezTo>
                    <a:lnTo>
                      <a:pt x="72" y="3036"/>
                    </a:lnTo>
                    <a:cubicBezTo>
                      <a:pt x="1" y="3120"/>
                      <a:pt x="1" y="3215"/>
                      <a:pt x="72" y="3275"/>
                    </a:cubicBezTo>
                    <a:cubicBezTo>
                      <a:pt x="96" y="3310"/>
                      <a:pt x="143" y="3322"/>
                      <a:pt x="191" y="3322"/>
                    </a:cubicBezTo>
                    <a:cubicBezTo>
                      <a:pt x="239" y="3322"/>
                      <a:pt x="274" y="3310"/>
                      <a:pt x="310" y="3275"/>
                    </a:cubicBezTo>
                    <a:lnTo>
                      <a:pt x="1763" y="1822"/>
                    </a:lnTo>
                    <a:lnTo>
                      <a:pt x="2572" y="2620"/>
                    </a:lnTo>
                    <a:cubicBezTo>
                      <a:pt x="2608" y="2661"/>
                      <a:pt x="2653" y="2682"/>
                      <a:pt x="2696" y="2682"/>
                    </a:cubicBezTo>
                    <a:cubicBezTo>
                      <a:pt x="2739" y="2682"/>
                      <a:pt x="2781" y="2661"/>
                      <a:pt x="2810" y="2620"/>
                    </a:cubicBezTo>
                    <a:lnTo>
                      <a:pt x="4835" y="596"/>
                    </a:lnTo>
                    <a:lnTo>
                      <a:pt x="4835" y="1108"/>
                    </a:lnTo>
                    <a:cubicBezTo>
                      <a:pt x="4835" y="1191"/>
                      <a:pt x="4906" y="1286"/>
                      <a:pt x="5013" y="1286"/>
                    </a:cubicBezTo>
                    <a:cubicBezTo>
                      <a:pt x="5120" y="1286"/>
                      <a:pt x="5192" y="1215"/>
                      <a:pt x="5192" y="1108"/>
                    </a:cubicBezTo>
                    <a:lnTo>
                      <a:pt x="5192" y="179"/>
                    </a:lnTo>
                    <a:cubicBezTo>
                      <a:pt x="5192" y="84"/>
                      <a:pt x="5120" y="0"/>
                      <a:pt x="5013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C00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429390" y="2070884"/>
              <a:ext cx="428628" cy="158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>
              <a:off x="429390" y="3071016"/>
              <a:ext cx="428628" cy="158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5400000">
              <a:off x="429390" y="4142586"/>
              <a:ext cx="428628" cy="158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429390" y="5214156"/>
              <a:ext cx="428628" cy="158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oogle Shape;11245;p66"/>
            <p:cNvGrpSpPr/>
            <p:nvPr/>
          </p:nvGrpSpPr>
          <p:grpSpPr>
            <a:xfrm>
              <a:off x="428596" y="4429132"/>
              <a:ext cx="506119" cy="428628"/>
              <a:chOff x="3075928" y="2445798"/>
              <a:chExt cx="363243" cy="300675"/>
            </a:xfrm>
          </p:grpSpPr>
          <p:sp>
            <p:nvSpPr>
              <p:cNvPr id="45" name="Google Shape;11246;p66"/>
              <p:cNvSpPr/>
              <p:nvPr/>
            </p:nvSpPr>
            <p:spPr>
              <a:xfrm>
                <a:off x="3227168" y="2675542"/>
                <a:ext cx="37002" cy="10581"/>
              </a:xfrm>
              <a:custGeom>
                <a:avLst/>
                <a:gdLst/>
                <a:ahLst/>
                <a:cxnLst/>
                <a:rect l="l" t="t" r="r" b="b"/>
                <a:pathLst>
                  <a:path w="1168" h="334" extrusionOk="0">
                    <a:moveTo>
                      <a:pt x="167" y="0"/>
                    </a:moveTo>
                    <a:cubicBezTo>
                      <a:pt x="84" y="0"/>
                      <a:pt x="1" y="72"/>
                      <a:pt x="1" y="167"/>
                    </a:cubicBezTo>
                    <a:cubicBezTo>
                      <a:pt x="1" y="262"/>
                      <a:pt x="84" y="334"/>
                      <a:pt x="167" y="334"/>
                    </a:cubicBezTo>
                    <a:lnTo>
                      <a:pt x="1001" y="334"/>
                    </a:lnTo>
                    <a:cubicBezTo>
                      <a:pt x="1096" y="334"/>
                      <a:pt x="1167" y="262"/>
                      <a:pt x="1167" y="167"/>
                    </a:cubicBezTo>
                    <a:cubicBezTo>
                      <a:pt x="1167" y="72"/>
                      <a:pt x="1096" y="0"/>
                      <a:pt x="1001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11247;p66"/>
              <p:cNvSpPr/>
              <p:nvPr/>
            </p:nvSpPr>
            <p:spPr>
              <a:xfrm>
                <a:off x="3075928" y="2445798"/>
                <a:ext cx="363243" cy="300675"/>
              </a:xfrm>
              <a:custGeom>
                <a:avLst/>
                <a:gdLst/>
                <a:ahLst/>
                <a:cxnLst/>
                <a:rect l="l" t="t" r="r" b="b"/>
                <a:pathLst>
                  <a:path w="11466" h="9491" extrusionOk="0">
                    <a:moveTo>
                      <a:pt x="7299" y="2787"/>
                    </a:moveTo>
                    <a:cubicBezTo>
                      <a:pt x="7322" y="2895"/>
                      <a:pt x="7370" y="3002"/>
                      <a:pt x="7418" y="3085"/>
                    </a:cubicBezTo>
                    <a:lnTo>
                      <a:pt x="1548" y="3085"/>
                    </a:lnTo>
                    <a:lnTo>
                      <a:pt x="1548" y="2787"/>
                    </a:lnTo>
                    <a:close/>
                    <a:moveTo>
                      <a:pt x="8323" y="4121"/>
                    </a:moveTo>
                    <a:lnTo>
                      <a:pt x="8323" y="6026"/>
                    </a:lnTo>
                    <a:lnTo>
                      <a:pt x="6418" y="6026"/>
                    </a:lnTo>
                    <a:lnTo>
                      <a:pt x="6418" y="4121"/>
                    </a:lnTo>
                    <a:close/>
                    <a:moveTo>
                      <a:pt x="6370" y="8467"/>
                    </a:moveTo>
                    <a:lnTo>
                      <a:pt x="6477" y="8550"/>
                    </a:lnTo>
                    <a:lnTo>
                      <a:pt x="4227" y="8550"/>
                    </a:lnTo>
                    <a:lnTo>
                      <a:pt x="4334" y="8467"/>
                    </a:lnTo>
                    <a:close/>
                    <a:moveTo>
                      <a:pt x="9835" y="8050"/>
                    </a:moveTo>
                    <a:lnTo>
                      <a:pt x="10216" y="8550"/>
                    </a:lnTo>
                    <a:lnTo>
                      <a:pt x="7037" y="8550"/>
                    </a:lnTo>
                    <a:lnTo>
                      <a:pt x="6549" y="8169"/>
                    </a:lnTo>
                    <a:cubicBezTo>
                      <a:pt x="6525" y="8133"/>
                      <a:pt x="6489" y="8133"/>
                      <a:pt x="6441" y="8133"/>
                    </a:cubicBezTo>
                    <a:lnTo>
                      <a:pt x="4286" y="8133"/>
                    </a:lnTo>
                    <a:cubicBezTo>
                      <a:pt x="4239" y="8133"/>
                      <a:pt x="4215" y="8145"/>
                      <a:pt x="4179" y="8169"/>
                    </a:cubicBezTo>
                    <a:lnTo>
                      <a:pt x="3691" y="8550"/>
                    </a:lnTo>
                    <a:lnTo>
                      <a:pt x="524" y="8550"/>
                    </a:lnTo>
                    <a:lnTo>
                      <a:pt x="893" y="8050"/>
                    </a:lnTo>
                    <a:close/>
                    <a:moveTo>
                      <a:pt x="9578" y="0"/>
                    </a:moveTo>
                    <a:cubicBezTo>
                      <a:pt x="9500" y="0"/>
                      <a:pt x="9417" y="68"/>
                      <a:pt x="9406" y="156"/>
                    </a:cubicBezTo>
                    <a:cubicBezTo>
                      <a:pt x="9394" y="240"/>
                      <a:pt x="9466" y="335"/>
                      <a:pt x="9561" y="347"/>
                    </a:cubicBezTo>
                    <a:cubicBezTo>
                      <a:pt x="10454" y="466"/>
                      <a:pt x="11121" y="1228"/>
                      <a:pt x="11121" y="2133"/>
                    </a:cubicBezTo>
                    <a:cubicBezTo>
                      <a:pt x="11121" y="3133"/>
                      <a:pt x="10311" y="3930"/>
                      <a:pt x="9323" y="3930"/>
                    </a:cubicBezTo>
                    <a:cubicBezTo>
                      <a:pt x="8323" y="3930"/>
                      <a:pt x="7513" y="3133"/>
                      <a:pt x="7513" y="2133"/>
                    </a:cubicBezTo>
                    <a:cubicBezTo>
                      <a:pt x="7513" y="1287"/>
                      <a:pt x="8108" y="561"/>
                      <a:pt x="8930" y="382"/>
                    </a:cubicBezTo>
                    <a:cubicBezTo>
                      <a:pt x="9025" y="359"/>
                      <a:pt x="9085" y="275"/>
                      <a:pt x="9061" y="180"/>
                    </a:cubicBezTo>
                    <a:cubicBezTo>
                      <a:pt x="9050" y="104"/>
                      <a:pt x="8969" y="48"/>
                      <a:pt x="8892" y="48"/>
                    </a:cubicBezTo>
                    <a:cubicBezTo>
                      <a:pt x="8885" y="48"/>
                      <a:pt x="8877" y="48"/>
                      <a:pt x="8870" y="49"/>
                    </a:cubicBezTo>
                    <a:cubicBezTo>
                      <a:pt x="8394" y="156"/>
                      <a:pt x="7977" y="406"/>
                      <a:pt x="7668" y="775"/>
                    </a:cubicBezTo>
                    <a:cubicBezTo>
                      <a:pt x="7406" y="1097"/>
                      <a:pt x="7251" y="1466"/>
                      <a:pt x="7203" y="1859"/>
                    </a:cubicBezTo>
                    <a:lnTo>
                      <a:pt x="5513" y="1859"/>
                    </a:lnTo>
                    <a:cubicBezTo>
                      <a:pt x="5417" y="1859"/>
                      <a:pt x="5346" y="1930"/>
                      <a:pt x="5346" y="2014"/>
                    </a:cubicBezTo>
                    <a:cubicBezTo>
                      <a:pt x="5346" y="2109"/>
                      <a:pt x="5417" y="2180"/>
                      <a:pt x="5513" y="2180"/>
                    </a:cubicBezTo>
                    <a:lnTo>
                      <a:pt x="7191" y="2180"/>
                    </a:lnTo>
                    <a:cubicBezTo>
                      <a:pt x="7191" y="2275"/>
                      <a:pt x="7203" y="2359"/>
                      <a:pt x="7215" y="2454"/>
                    </a:cubicBezTo>
                    <a:lnTo>
                      <a:pt x="1381" y="2454"/>
                    </a:lnTo>
                    <a:cubicBezTo>
                      <a:pt x="1298" y="2454"/>
                      <a:pt x="1215" y="2526"/>
                      <a:pt x="1215" y="2609"/>
                    </a:cubicBezTo>
                    <a:lnTo>
                      <a:pt x="1215" y="3240"/>
                    </a:lnTo>
                    <a:lnTo>
                      <a:pt x="1215" y="6955"/>
                    </a:lnTo>
                    <a:cubicBezTo>
                      <a:pt x="1215" y="7050"/>
                      <a:pt x="1298" y="7121"/>
                      <a:pt x="1381" y="7121"/>
                    </a:cubicBezTo>
                    <a:lnTo>
                      <a:pt x="7275" y="7121"/>
                    </a:lnTo>
                    <a:cubicBezTo>
                      <a:pt x="7370" y="7121"/>
                      <a:pt x="7442" y="7050"/>
                      <a:pt x="7442" y="6955"/>
                    </a:cubicBezTo>
                    <a:cubicBezTo>
                      <a:pt x="7442" y="6871"/>
                      <a:pt x="7370" y="6800"/>
                      <a:pt x="7275" y="6800"/>
                    </a:cubicBezTo>
                    <a:lnTo>
                      <a:pt x="1560" y="6800"/>
                    </a:lnTo>
                    <a:lnTo>
                      <a:pt x="1560" y="3418"/>
                    </a:lnTo>
                    <a:lnTo>
                      <a:pt x="7656" y="3418"/>
                    </a:lnTo>
                    <a:cubicBezTo>
                      <a:pt x="7751" y="3549"/>
                      <a:pt x="7858" y="3669"/>
                      <a:pt x="7989" y="3776"/>
                    </a:cubicBezTo>
                    <a:lnTo>
                      <a:pt x="6263" y="3776"/>
                    </a:lnTo>
                    <a:cubicBezTo>
                      <a:pt x="6179" y="3776"/>
                      <a:pt x="6096" y="3847"/>
                      <a:pt x="6096" y="3942"/>
                    </a:cubicBezTo>
                    <a:lnTo>
                      <a:pt x="6096" y="6181"/>
                    </a:lnTo>
                    <a:cubicBezTo>
                      <a:pt x="6096" y="6276"/>
                      <a:pt x="6179" y="6347"/>
                      <a:pt x="6263" y="6347"/>
                    </a:cubicBezTo>
                    <a:lnTo>
                      <a:pt x="8513" y="6347"/>
                    </a:lnTo>
                    <a:cubicBezTo>
                      <a:pt x="8596" y="6347"/>
                      <a:pt x="8680" y="6276"/>
                      <a:pt x="8680" y="6181"/>
                    </a:cubicBezTo>
                    <a:lnTo>
                      <a:pt x="8680" y="4145"/>
                    </a:lnTo>
                    <a:cubicBezTo>
                      <a:pt x="8846" y="4192"/>
                      <a:pt x="9001" y="4240"/>
                      <a:pt x="9168" y="4252"/>
                    </a:cubicBezTo>
                    <a:lnTo>
                      <a:pt x="9168" y="6800"/>
                    </a:lnTo>
                    <a:lnTo>
                      <a:pt x="8096" y="6800"/>
                    </a:lnTo>
                    <a:cubicBezTo>
                      <a:pt x="8001" y="6800"/>
                      <a:pt x="7930" y="6871"/>
                      <a:pt x="7930" y="6955"/>
                    </a:cubicBezTo>
                    <a:cubicBezTo>
                      <a:pt x="7930" y="7050"/>
                      <a:pt x="8001" y="7121"/>
                      <a:pt x="8096" y="7121"/>
                    </a:cubicBezTo>
                    <a:lnTo>
                      <a:pt x="9335" y="7121"/>
                    </a:lnTo>
                    <a:cubicBezTo>
                      <a:pt x="9418" y="7121"/>
                      <a:pt x="9489" y="7050"/>
                      <a:pt x="9489" y="6955"/>
                    </a:cubicBezTo>
                    <a:lnTo>
                      <a:pt x="9489" y="4240"/>
                    </a:lnTo>
                    <a:cubicBezTo>
                      <a:pt x="9585" y="4240"/>
                      <a:pt x="9656" y="4216"/>
                      <a:pt x="9751" y="4204"/>
                    </a:cubicBezTo>
                    <a:lnTo>
                      <a:pt x="9751" y="7705"/>
                    </a:lnTo>
                    <a:lnTo>
                      <a:pt x="965" y="7705"/>
                    </a:lnTo>
                    <a:lnTo>
                      <a:pt x="965" y="2168"/>
                    </a:lnTo>
                    <a:lnTo>
                      <a:pt x="4846" y="2168"/>
                    </a:lnTo>
                    <a:cubicBezTo>
                      <a:pt x="4941" y="2168"/>
                      <a:pt x="5013" y="2097"/>
                      <a:pt x="5013" y="2002"/>
                    </a:cubicBezTo>
                    <a:cubicBezTo>
                      <a:pt x="5013" y="1918"/>
                      <a:pt x="4941" y="1835"/>
                      <a:pt x="4846" y="1835"/>
                    </a:cubicBezTo>
                    <a:lnTo>
                      <a:pt x="786" y="1835"/>
                    </a:lnTo>
                    <a:cubicBezTo>
                      <a:pt x="703" y="1835"/>
                      <a:pt x="619" y="1918"/>
                      <a:pt x="619" y="2002"/>
                    </a:cubicBezTo>
                    <a:lnTo>
                      <a:pt x="619" y="7812"/>
                    </a:lnTo>
                    <a:lnTo>
                      <a:pt x="24" y="8598"/>
                    </a:lnTo>
                    <a:cubicBezTo>
                      <a:pt x="12" y="8622"/>
                      <a:pt x="0" y="8657"/>
                      <a:pt x="0" y="8705"/>
                    </a:cubicBezTo>
                    <a:lnTo>
                      <a:pt x="0" y="9324"/>
                    </a:lnTo>
                    <a:cubicBezTo>
                      <a:pt x="0" y="9419"/>
                      <a:pt x="72" y="9491"/>
                      <a:pt x="167" y="9491"/>
                    </a:cubicBezTo>
                    <a:lnTo>
                      <a:pt x="7930" y="9491"/>
                    </a:lnTo>
                    <a:cubicBezTo>
                      <a:pt x="8025" y="9491"/>
                      <a:pt x="8096" y="9419"/>
                      <a:pt x="8096" y="9324"/>
                    </a:cubicBezTo>
                    <a:cubicBezTo>
                      <a:pt x="8096" y="9241"/>
                      <a:pt x="8025" y="9157"/>
                      <a:pt x="7930" y="9157"/>
                    </a:cubicBezTo>
                    <a:lnTo>
                      <a:pt x="322" y="9157"/>
                    </a:lnTo>
                    <a:lnTo>
                      <a:pt x="322" y="8883"/>
                    </a:lnTo>
                    <a:lnTo>
                      <a:pt x="10359" y="8883"/>
                    </a:lnTo>
                    <a:lnTo>
                      <a:pt x="10359" y="9157"/>
                    </a:lnTo>
                    <a:lnTo>
                      <a:pt x="8585" y="9157"/>
                    </a:lnTo>
                    <a:cubicBezTo>
                      <a:pt x="8501" y="9157"/>
                      <a:pt x="8418" y="9241"/>
                      <a:pt x="8418" y="9324"/>
                    </a:cubicBezTo>
                    <a:cubicBezTo>
                      <a:pt x="8418" y="9419"/>
                      <a:pt x="8501" y="9491"/>
                      <a:pt x="8585" y="9491"/>
                    </a:cubicBezTo>
                    <a:lnTo>
                      <a:pt x="10525" y="9491"/>
                    </a:lnTo>
                    <a:cubicBezTo>
                      <a:pt x="10609" y="9491"/>
                      <a:pt x="10680" y="9419"/>
                      <a:pt x="10680" y="9324"/>
                    </a:cubicBezTo>
                    <a:lnTo>
                      <a:pt x="10680" y="8705"/>
                    </a:lnTo>
                    <a:cubicBezTo>
                      <a:pt x="10680" y="8669"/>
                      <a:pt x="10668" y="8622"/>
                      <a:pt x="10656" y="8598"/>
                    </a:cubicBezTo>
                    <a:lnTo>
                      <a:pt x="10061" y="7812"/>
                    </a:lnTo>
                    <a:lnTo>
                      <a:pt x="10061" y="4097"/>
                    </a:lnTo>
                    <a:cubicBezTo>
                      <a:pt x="10894" y="3823"/>
                      <a:pt x="11466" y="3049"/>
                      <a:pt x="11466" y="2121"/>
                    </a:cubicBezTo>
                    <a:cubicBezTo>
                      <a:pt x="11466" y="1049"/>
                      <a:pt x="10656" y="144"/>
                      <a:pt x="9597" y="1"/>
                    </a:cubicBezTo>
                    <a:cubicBezTo>
                      <a:pt x="9590" y="1"/>
                      <a:pt x="9584" y="0"/>
                      <a:pt x="9578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00B0F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1248;p66"/>
              <p:cNvSpPr/>
              <p:nvPr/>
            </p:nvSpPr>
            <p:spPr>
              <a:xfrm>
                <a:off x="3141537" y="2565390"/>
                <a:ext cx="37763" cy="37382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180" extrusionOk="0">
                    <a:moveTo>
                      <a:pt x="846" y="322"/>
                    </a:moveTo>
                    <a:lnTo>
                      <a:pt x="846" y="834"/>
                    </a:lnTo>
                    <a:lnTo>
                      <a:pt x="346" y="834"/>
                    </a:lnTo>
                    <a:lnTo>
                      <a:pt x="346" y="322"/>
                    </a:lnTo>
                    <a:close/>
                    <a:moveTo>
                      <a:pt x="156" y="1"/>
                    </a:moveTo>
                    <a:cubicBezTo>
                      <a:pt x="72" y="1"/>
                      <a:pt x="1" y="72"/>
                      <a:pt x="1" y="167"/>
                    </a:cubicBezTo>
                    <a:lnTo>
                      <a:pt x="1" y="1013"/>
                    </a:lnTo>
                    <a:cubicBezTo>
                      <a:pt x="1" y="1096"/>
                      <a:pt x="72" y="1179"/>
                      <a:pt x="156" y="1179"/>
                    </a:cubicBezTo>
                    <a:lnTo>
                      <a:pt x="1013" y="1179"/>
                    </a:lnTo>
                    <a:cubicBezTo>
                      <a:pt x="1096" y="1179"/>
                      <a:pt x="1180" y="1096"/>
                      <a:pt x="1180" y="1013"/>
                    </a:cubicBezTo>
                    <a:lnTo>
                      <a:pt x="1180" y="167"/>
                    </a:lnTo>
                    <a:cubicBezTo>
                      <a:pt x="1191" y="72"/>
                      <a:pt x="1096" y="1"/>
                      <a:pt x="1013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11249;p66"/>
              <p:cNvSpPr/>
              <p:nvPr/>
            </p:nvSpPr>
            <p:spPr>
              <a:xfrm>
                <a:off x="3185287" y="2565390"/>
                <a:ext cx="73593" cy="10233"/>
              </a:xfrm>
              <a:custGeom>
                <a:avLst/>
                <a:gdLst/>
                <a:ahLst/>
                <a:cxnLst/>
                <a:rect l="l" t="t" r="r" b="b"/>
                <a:pathLst>
                  <a:path w="2323" h="323" extrusionOk="0">
                    <a:moveTo>
                      <a:pt x="168" y="1"/>
                    </a:moveTo>
                    <a:cubicBezTo>
                      <a:pt x="72" y="1"/>
                      <a:pt x="1" y="72"/>
                      <a:pt x="1" y="167"/>
                    </a:cubicBezTo>
                    <a:cubicBezTo>
                      <a:pt x="1" y="251"/>
                      <a:pt x="72" y="322"/>
                      <a:pt x="168" y="322"/>
                    </a:cubicBezTo>
                    <a:lnTo>
                      <a:pt x="2144" y="322"/>
                    </a:lnTo>
                    <a:cubicBezTo>
                      <a:pt x="2239" y="322"/>
                      <a:pt x="2311" y="251"/>
                      <a:pt x="2311" y="167"/>
                    </a:cubicBezTo>
                    <a:cubicBezTo>
                      <a:pt x="2323" y="72"/>
                      <a:pt x="2251" y="1"/>
                      <a:pt x="2144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11250;p66"/>
              <p:cNvSpPr/>
              <p:nvPr/>
            </p:nvSpPr>
            <p:spPr>
              <a:xfrm>
                <a:off x="3185287" y="2578601"/>
                <a:ext cx="73593" cy="10201"/>
              </a:xfrm>
              <a:custGeom>
                <a:avLst/>
                <a:gdLst/>
                <a:ahLst/>
                <a:cxnLst/>
                <a:rect l="l" t="t" r="r" b="b"/>
                <a:pathLst>
                  <a:path w="2323" h="322" extrusionOk="0">
                    <a:moveTo>
                      <a:pt x="168" y="0"/>
                    </a:moveTo>
                    <a:cubicBezTo>
                      <a:pt x="72" y="0"/>
                      <a:pt x="1" y="72"/>
                      <a:pt x="1" y="167"/>
                    </a:cubicBezTo>
                    <a:cubicBezTo>
                      <a:pt x="1" y="250"/>
                      <a:pt x="72" y="322"/>
                      <a:pt x="168" y="322"/>
                    </a:cubicBezTo>
                    <a:lnTo>
                      <a:pt x="2144" y="322"/>
                    </a:lnTo>
                    <a:cubicBezTo>
                      <a:pt x="2239" y="322"/>
                      <a:pt x="2311" y="250"/>
                      <a:pt x="2311" y="167"/>
                    </a:cubicBezTo>
                    <a:cubicBezTo>
                      <a:pt x="2323" y="72"/>
                      <a:pt x="2251" y="0"/>
                      <a:pt x="2144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11251;p66"/>
              <p:cNvSpPr/>
              <p:nvPr/>
            </p:nvSpPr>
            <p:spPr>
              <a:xfrm>
                <a:off x="3185287" y="2591811"/>
                <a:ext cx="73212" cy="10201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322" extrusionOk="0">
                    <a:moveTo>
                      <a:pt x="168" y="0"/>
                    </a:moveTo>
                    <a:cubicBezTo>
                      <a:pt x="72" y="0"/>
                      <a:pt x="1" y="72"/>
                      <a:pt x="1" y="167"/>
                    </a:cubicBezTo>
                    <a:cubicBezTo>
                      <a:pt x="1" y="250"/>
                      <a:pt x="72" y="322"/>
                      <a:pt x="168" y="322"/>
                    </a:cubicBezTo>
                    <a:lnTo>
                      <a:pt x="2144" y="322"/>
                    </a:lnTo>
                    <a:cubicBezTo>
                      <a:pt x="2239" y="322"/>
                      <a:pt x="2311" y="250"/>
                      <a:pt x="2311" y="167"/>
                    </a:cubicBezTo>
                    <a:cubicBezTo>
                      <a:pt x="2311" y="72"/>
                      <a:pt x="2251" y="0"/>
                      <a:pt x="2144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11252;p66"/>
              <p:cNvSpPr/>
              <p:nvPr/>
            </p:nvSpPr>
            <p:spPr>
              <a:xfrm>
                <a:off x="3141537" y="2609520"/>
                <a:ext cx="37763" cy="37382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180" extrusionOk="0">
                    <a:moveTo>
                      <a:pt x="846" y="346"/>
                    </a:moveTo>
                    <a:lnTo>
                      <a:pt x="846" y="858"/>
                    </a:lnTo>
                    <a:lnTo>
                      <a:pt x="346" y="858"/>
                    </a:lnTo>
                    <a:lnTo>
                      <a:pt x="346" y="346"/>
                    </a:lnTo>
                    <a:close/>
                    <a:moveTo>
                      <a:pt x="156" y="1"/>
                    </a:moveTo>
                    <a:cubicBezTo>
                      <a:pt x="72" y="1"/>
                      <a:pt x="1" y="72"/>
                      <a:pt x="1" y="167"/>
                    </a:cubicBezTo>
                    <a:lnTo>
                      <a:pt x="1" y="1013"/>
                    </a:lnTo>
                    <a:cubicBezTo>
                      <a:pt x="1" y="1108"/>
                      <a:pt x="72" y="1179"/>
                      <a:pt x="156" y="1179"/>
                    </a:cubicBezTo>
                    <a:lnTo>
                      <a:pt x="1013" y="1179"/>
                    </a:lnTo>
                    <a:cubicBezTo>
                      <a:pt x="1096" y="1179"/>
                      <a:pt x="1180" y="1108"/>
                      <a:pt x="1180" y="1013"/>
                    </a:cubicBezTo>
                    <a:lnTo>
                      <a:pt x="1180" y="167"/>
                    </a:lnTo>
                    <a:cubicBezTo>
                      <a:pt x="1191" y="72"/>
                      <a:pt x="1096" y="1"/>
                      <a:pt x="1013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11253;p66"/>
              <p:cNvSpPr/>
              <p:nvPr/>
            </p:nvSpPr>
            <p:spPr>
              <a:xfrm>
                <a:off x="3185287" y="2609520"/>
                <a:ext cx="73212" cy="10613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335" extrusionOk="0">
                    <a:moveTo>
                      <a:pt x="168" y="1"/>
                    </a:moveTo>
                    <a:cubicBezTo>
                      <a:pt x="72" y="1"/>
                      <a:pt x="1" y="72"/>
                      <a:pt x="1" y="167"/>
                    </a:cubicBezTo>
                    <a:cubicBezTo>
                      <a:pt x="1" y="263"/>
                      <a:pt x="72" y="334"/>
                      <a:pt x="168" y="334"/>
                    </a:cubicBezTo>
                    <a:lnTo>
                      <a:pt x="2144" y="334"/>
                    </a:lnTo>
                    <a:cubicBezTo>
                      <a:pt x="2239" y="334"/>
                      <a:pt x="2311" y="263"/>
                      <a:pt x="2311" y="167"/>
                    </a:cubicBezTo>
                    <a:cubicBezTo>
                      <a:pt x="2311" y="72"/>
                      <a:pt x="2251" y="1"/>
                      <a:pt x="2144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11254;p66"/>
              <p:cNvSpPr/>
              <p:nvPr/>
            </p:nvSpPr>
            <p:spPr>
              <a:xfrm>
                <a:off x="3185287" y="2622731"/>
                <a:ext cx="73212" cy="10581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334" extrusionOk="0">
                    <a:moveTo>
                      <a:pt x="168" y="0"/>
                    </a:moveTo>
                    <a:cubicBezTo>
                      <a:pt x="72" y="0"/>
                      <a:pt x="1" y="84"/>
                      <a:pt x="1" y="167"/>
                    </a:cubicBezTo>
                    <a:cubicBezTo>
                      <a:pt x="1" y="262"/>
                      <a:pt x="72" y="334"/>
                      <a:pt x="168" y="334"/>
                    </a:cubicBezTo>
                    <a:lnTo>
                      <a:pt x="2144" y="334"/>
                    </a:lnTo>
                    <a:cubicBezTo>
                      <a:pt x="2239" y="334"/>
                      <a:pt x="2311" y="262"/>
                      <a:pt x="2311" y="167"/>
                    </a:cubicBezTo>
                    <a:cubicBezTo>
                      <a:pt x="2311" y="84"/>
                      <a:pt x="2251" y="0"/>
                      <a:pt x="2144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11255;p66"/>
              <p:cNvSpPr/>
              <p:nvPr/>
            </p:nvSpPr>
            <p:spPr>
              <a:xfrm>
                <a:off x="3185287" y="2636670"/>
                <a:ext cx="73212" cy="10233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323" extrusionOk="0">
                    <a:moveTo>
                      <a:pt x="168" y="1"/>
                    </a:moveTo>
                    <a:cubicBezTo>
                      <a:pt x="72" y="1"/>
                      <a:pt x="1" y="72"/>
                      <a:pt x="1" y="156"/>
                    </a:cubicBezTo>
                    <a:cubicBezTo>
                      <a:pt x="1" y="251"/>
                      <a:pt x="72" y="322"/>
                      <a:pt x="168" y="322"/>
                    </a:cubicBezTo>
                    <a:lnTo>
                      <a:pt x="2144" y="322"/>
                    </a:lnTo>
                    <a:cubicBezTo>
                      <a:pt x="2239" y="322"/>
                      <a:pt x="2311" y="251"/>
                      <a:pt x="2311" y="156"/>
                    </a:cubicBezTo>
                    <a:cubicBezTo>
                      <a:pt x="2311" y="72"/>
                      <a:pt x="2251" y="1"/>
                      <a:pt x="2144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11256;p66"/>
              <p:cNvSpPr/>
              <p:nvPr/>
            </p:nvSpPr>
            <p:spPr>
              <a:xfrm>
                <a:off x="3330509" y="2471839"/>
                <a:ext cx="82653" cy="82653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2609" extrusionOk="0">
                    <a:moveTo>
                      <a:pt x="346" y="1287"/>
                    </a:moveTo>
                    <a:lnTo>
                      <a:pt x="429" y="1323"/>
                    </a:lnTo>
                    <a:cubicBezTo>
                      <a:pt x="668" y="1418"/>
                      <a:pt x="727" y="1501"/>
                      <a:pt x="727" y="1549"/>
                    </a:cubicBezTo>
                    <a:cubicBezTo>
                      <a:pt x="727" y="1573"/>
                      <a:pt x="668" y="1656"/>
                      <a:pt x="465" y="1775"/>
                    </a:cubicBezTo>
                    <a:cubicBezTo>
                      <a:pt x="394" y="1644"/>
                      <a:pt x="346" y="1489"/>
                      <a:pt x="346" y="1334"/>
                    </a:cubicBezTo>
                    <a:lnTo>
                      <a:pt x="346" y="1311"/>
                    </a:lnTo>
                    <a:lnTo>
                      <a:pt x="346" y="1287"/>
                    </a:lnTo>
                    <a:close/>
                    <a:moveTo>
                      <a:pt x="1203" y="346"/>
                    </a:moveTo>
                    <a:cubicBezTo>
                      <a:pt x="1191" y="358"/>
                      <a:pt x="1180" y="394"/>
                      <a:pt x="1168" y="406"/>
                    </a:cubicBezTo>
                    <a:cubicBezTo>
                      <a:pt x="1025" y="632"/>
                      <a:pt x="1108" y="799"/>
                      <a:pt x="1168" y="882"/>
                    </a:cubicBezTo>
                    <a:cubicBezTo>
                      <a:pt x="1311" y="1096"/>
                      <a:pt x="1525" y="1132"/>
                      <a:pt x="1668" y="1168"/>
                    </a:cubicBezTo>
                    <a:cubicBezTo>
                      <a:pt x="1846" y="1203"/>
                      <a:pt x="1858" y="1203"/>
                      <a:pt x="1882" y="1334"/>
                    </a:cubicBezTo>
                    <a:cubicBezTo>
                      <a:pt x="1882" y="1430"/>
                      <a:pt x="1703" y="1549"/>
                      <a:pt x="1525" y="1656"/>
                    </a:cubicBezTo>
                    <a:cubicBezTo>
                      <a:pt x="1299" y="1787"/>
                      <a:pt x="1049" y="1954"/>
                      <a:pt x="953" y="2192"/>
                    </a:cubicBezTo>
                    <a:cubicBezTo>
                      <a:pt x="870" y="2156"/>
                      <a:pt x="787" y="2120"/>
                      <a:pt x="715" y="2061"/>
                    </a:cubicBezTo>
                    <a:cubicBezTo>
                      <a:pt x="703" y="2037"/>
                      <a:pt x="691" y="2025"/>
                      <a:pt x="668" y="2025"/>
                    </a:cubicBezTo>
                    <a:cubicBezTo>
                      <a:pt x="941" y="1882"/>
                      <a:pt x="1060" y="1704"/>
                      <a:pt x="1060" y="1525"/>
                    </a:cubicBezTo>
                    <a:cubicBezTo>
                      <a:pt x="1060" y="1370"/>
                      <a:pt x="965" y="1168"/>
                      <a:pt x="549" y="1001"/>
                    </a:cubicBezTo>
                    <a:cubicBezTo>
                      <a:pt x="513" y="989"/>
                      <a:pt x="453" y="953"/>
                      <a:pt x="418" y="930"/>
                    </a:cubicBezTo>
                    <a:cubicBezTo>
                      <a:pt x="549" y="596"/>
                      <a:pt x="870" y="394"/>
                      <a:pt x="1203" y="346"/>
                    </a:cubicBezTo>
                    <a:close/>
                    <a:moveTo>
                      <a:pt x="1644" y="394"/>
                    </a:moveTo>
                    <a:cubicBezTo>
                      <a:pt x="1858" y="465"/>
                      <a:pt x="2049" y="644"/>
                      <a:pt x="2180" y="858"/>
                    </a:cubicBezTo>
                    <a:cubicBezTo>
                      <a:pt x="2251" y="989"/>
                      <a:pt x="2275" y="1132"/>
                      <a:pt x="2275" y="1299"/>
                    </a:cubicBezTo>
                    <a:cubicBezTo>
                      <a:pt x="2251" y="1668"/>
                      <a:pt x="2061" y="2001"/>
                      <a:pt x="1727" y="2168"/>
                    </a:cubicBezTo>
                    <a:cubicBezTo>
                      <a:pt x="1596" y="2239"/>
                      <a:pt x="1441" y="2263"/>
                      <a:pt x="1299" y="2263"/>
                    </a:cubicBezTo>
                    <a:cubicBezTo>
                      <a:pt x="1370" y="2168"/>
                      <a:pt x="1501" y="2061"/>
                      <a:pt x="1703" y="1942"/>
                    </a:cubicBezTo>
                    <a:cubicBezTo>
                      <a:pt x="1942" y="1787"/>
                      <a:pt x="2215" y="1608"/>
                      <a:pt x="2203" y="1311"/>
                    </a:cubicBezTo>
                    <a:cubicBezTo>
                      <a:pt x="2192" y="930"/>
                      <a:pt x="1918" y="870"/>
                      <a:pt x="1739" y="822"/>
                    </a:cubicBezTo>
                    <a:cubicBezTo>
                      <a:pt x="1620" y="799"/>
                      <a:pt x="1501" y="775"/>
                      <a:pt x="1441" y="680"/>
                    </a:cubicBezTo>
                    <a:cubicBezTo>
                      <a:pt x="1418" y="632"/>
                      <a:pt x="1465" y="537"/>
                      <a:pt x="1644" y="394"/>
                    </a:cubicBezTo>
                    <a:close/>
                    <a:moveTo>
                      <a:pt x="1299" y="1"/>
                    </a:moveTo>
                    <a:cubicBezTo>
                      <a:pt x="727" y="1"/>
                      <a:pt x="227" y="358"/>
                      <a:pt x="60" y="918"/>
                    </a:cubicBezTo>
                    <a:cubicBezTo>
                      <a:pt x="13" y="1037"/>
                      <a:pt x="1" y="1168"/>
                      <a:pt x="1" y="1299"/>
                    </a:cubicBezTo>
                    <a:lnTo>
                      <a:pt x="1" y="1334"/>
                    </a:lnTo>
                    <a:cubicBezTo>
                      <a:pt x="1" y="1608"/>
                      <a:pt x="96" y="1870"/>
                      <a:pt x="275" y="2085"/>
                    </a:cubicBezTo>
                    <a:lnTo>
                      <a:pt x="275" y="2108"/>
                    </a:lnTo>
                    <a:cubicBezTo>
                      <a:pt x="346" y="2192"/>
                      <a:pt x="418" y="2263"/>
                      <a:pt x="513" y="2346"/>
                    </a:cubicBezTo>
                    <a:cubicBezTo>
                      <a:pt x="656" y="2466"/>
                      <a:pt x="846" y="2537"/>
                      <a:pt x="1049" y="2585"/>
                    </a:cubicBezTo>
                    <a:cubicBezTo>
                      <a:pt x="1120" y="2596"/>
                      <a:pt x="1203" y="2608"/>
                      <a:pt x="1299" y="2608"/>
                    </a:cubicBezTo>
                    <a:cubicBezTo>
                      <a:pt x="1501" y="2608"/>
                      <a:pt x="1703" y="2561"/>
                      <a:pt x="1894" y="2477"/>
                    </a:cubicBezTo>
                    <a:cubicBezTo>
                      <a:pt x="2323" y="2251"/>
                      <a:pt x="2608" y="1811"/>
                      <a:pt x="2608" y="1311"/>
                    </a:cubicBezTo>
                    <a:cubicBezTo>
                      <a:pt x="2596" y="1096"/>
                      <a:pt x="2549" y="894"/>
                      <a:pt x="2442" y="703"/>
                    </a:cubicBezTo>
                    <a:cubicBezTo>
                      <a:pt x="2275" y="370"/>
                      <a:pt x="1965" y="144"/>
                      <a:pt x="1620" y="49"/>
                    </a:cubicBezTo>
                    <a:cubicBezTo>
                      <a:pt x="1525" y="13"/>
                      <a:pt x="1406" y="1"/>
                      <a:pt x="1299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9782;p64"/>
            <p:cNvGrpSpPr/>
            <p:nvPr/>
          </p:nvGrpSpPr>
          <p:grpSpPr>
            <a:xfrm>
              <a:off x="428596" y="2357430"/>
              <a:ext cx="428628" cy="437484"/>
              <a:chOff x="1284212" y="1963766"/>
              <a:chExt cx="379489" cy="366046"/>
            </a:xfrm>
          </p:grpSpPr>
          <p:sp>
            <p:nvSpPr>
              <p:cNvPr id="57" name="Google Shape;9783;p64"/>
              <p:cNvSpPr/>
              <p:nvPr/>
            </p:nvSpPr>
            <p:spPr>
              <a:xfrm>
                <a:off x="1436861" y="2112975"/>
                <a:ext cx="69444" cy="68902"/>
              </a:xfrm>
              <a:custGeom>
                <a:avLst/>
                <a:gdLst/>
                <a:ahLst/>
                <a:cxnLst/>
                <a:rect l="l" t="t" r="r" b="b"/>
                <a:pathLst>
                  <a:path w="2180" h="2163" extrusionOk="0">
                    <a:moveTo>
                      <a:pt x="1086" y="1"/>
                    </a:moveTo>
                    <a:cubicBezTo>
                      <a:pt x="526" y="1"/>
                      <a:pt x="0" y="443"/>
                      <a:pt x="0" y="1079"/>
                    </a:cubicBezTo>
                    <a:cubicBezTo>
                      <a:pt x="0" y="1675"/>
                      <a:pt x="501" y="2163"/>
                      <a:pt x="1096" y="2163"/>
                    </a:cubicBezTo>
                    <a:cubicBezTo>
                      <a:pt x="1703" y="2163"/>
                      <a:pt x="2179" y="1675"/>
                      <a:pt x="2179" y="1079"/>
                    </a:cubicBezTo>
                    <a:cubicBezTo>
                      <a:pt x="2144" y="1020"/>
                      <a:pt x="2144" y="960"/>
                      <a:pt x="2132" y="889"/>
                    </a:cubicBezTo>
                    <a:cubicBezTo>
                      <a:pt x="2121" y="802"/>
                      <a:pt x="2040" y="744"/>
                      <a:pt x="1963" y="744"/>
                    </a:cubicBezTo>
                    <a:cubicBezTo>
                      <a:pt x="1955" y="744"/>
                      <a:pt x="1948" y="745"/>
                      <a:pt x="1941" y="746"/>
                    </a:cubicBezTo>
                    <a:cubicBezTo>
                      <a:pt x="1846" y="770"/>
                      <a:pt x="1786" y="853"/>
                      <a:pt x="1810" y="948"/>
                    </a:cubicBezTo>
                    <a:cubicBezTo>
                      <a:pt x="1883" y="1428"/>
                      <a:pt x="1488" y="1811"/>
                      <a:pt x="1059" y="1811"/>
                    </a:cubicBezTo>
                    <a:cubicBezTo>
                      <a:pt x="923" y="1811"/>
                      <a:pt x="784" y="1772"/>
                      <a:pt x="655" y="1687"/>
                    </a:cubicBezTo>
                    <a:cubicBezTo>
                      <a:pt x="48" y="1282"/>
                      <a:pt x="346" y="329"/>
                      <a:pt x="1072" y="329"/>
                    </a:cubicBezTo>
                    <a:cubicBezTo>
                      <a:pt x="1239" y="329"/>
                      <a:pt x="1405" y="389"/>
                      <a:pt x="1536" y="496"/>
                    </a:cubicBezTo>
                    <a:cubicBezTo>
                      <a:pt x="1567" y="522"/>
                      <a:pt x="1605" y="534"/>
                      <a:pt x="1642" y="534"/>
                    </a:cubicBezTo>
                    <a:cubicBezTo>
                      <a:pt x="1692" y="534"/>
                      <a:pt x="1741" y="513"/>
                      <a:pt x="1774" y="472"/>
                    </a:cubicBezTo>
                    <a:cubicBezTo>
                      <a:pt x="1834" y="389"/>
                      <a:pt x="1822" y="294"/>
                      <a:pt x="1751" y="234"/>
                    </a:cubicBezTo>
                    <a:cubicBezTo>
                      <a:pt x="1545" y="73"/>
                      <a:pt x="1313" y="1"/>
                      <a:pt x="1086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9784;p64"/>
              <p:cNvSpPr/>
              <p:nvPr/>
            </p:nvSpPr>
            <p:spPr>
              <a:xfrm>
                <a:off x="1284212" y="1963766"/>
                <a:ext cx="379489" cy="366046"/>
              </a:xfrm>
              <a:custGeom>
                <a:avLst/>
                <a:gdLst/>
                <a:ahLst/>
                <a:cxnLst/>
                <a:rect l="l" t="t" r="r" b="b"/>
                <a:pathLst>
                  <a:path w="11913" h="11491" extrusionOk="0">
                    <a:moveTo>
                      <a:pt x="1031" y="2185"/>
                    </a:moveTo>
                    <a:cubicBezTo>
                      <a:pt x="1151" y="2185"/>
                      <a:pt x="1275" y="2224"/>
                      <a:pt x="1387" y="2311"/>
                    </a:cubicBezTo>
                    <a:cubicBezTo>
                      <a:pt x="1625" y="2489"/>
                      <a:pt x="1673" y="2834"/>
                      <a:pt x="1506" y="3084"/>
                    </a:cubicBezTo>
                    <a:cubicBezTo>
                      <a:pt x="1389" y="3256"/>
                      <a:pt x="1207" y="3337"/>
                      <a:pt x="1026" y="3337"/>
                    </a:cubicBezTo>
                    <a:cubicBezTo>
                      <a:pt x="767" y="3337"/>
                      <a:pt x="510" y="3171"/>
                      <a:pt x="447" y="2870"/>
                    </a:cubicBezTo>
                    <a:cubicBezTo>
                      <a:pt x="376" y="2492"/>
                      <a:pt x="689" y="2185"/>
                      <a:pt x="1031" y="2185"/>
                    </a:cubicBezTo>
                    <a:close/>
                    <a:moveTo>
                      <a:pt x="4269" y="3025"/>
                    </a:moveTo>
                    <a:cubicBezTo>
                      <a:pt x="4364" y="3073"/>
                      <a:pt x="5435" y="3680"/>
                      <a:pt x="5519" y="3739"/>
                    </a:cubicBezTo>
                    <a:lnTo>
                      <a:pt x="4269" y="4454"/>
                    </a:lnTo>
                    <a:lnTo>
                      <a:pt x="4269" y="3025"/>
                    </a:lnTo>
                    <a:close/>
                    <a:moveTo>
                      <a:pt x="7448" y="3025"/>
                    </a:moveTo>
                    <a:lnTo>
                      <a:pt x="7448" y="4454"/>
                    </a:lnTo>
                    <a:lnTo>
                      <a:pt x="6197" y="3739"/>
                    </a:lnTo>
                    <a:lnTo>
                      <a:pt x="7448" y="3025"/>
                    </a:lnTo>
                    <a:close/>
                    <a:moveTo>
                      <a:pt x="2550" y="2268"/>
                    </a:moveTo>
                    <a:cubicBezTo>
                      <a:pt x="2817" y="2268"/>
                      <a:pt x="3085" y="2336"/>
                      <a:pt x="3328" y="2477"/>
                    </a:cubicBezTo>
                    <a:cubicBezTo>
                      <a:pt x="3697" y="2692"/>
                      <a:pt x="3566" y="2608"/>
                      <a:pt x="3935" y="2811"/>
                    </a:cubicBezTo>
                    <a:lnTo>
                      <a:pt x="3935" y="4644"/>
                    </a:lnTo>
                    <a:lnTo>
                      <a:pt x="2328" y="5573"/>
                    </a:lnTo>
                    <a:lnTo>
                      <a:pt x="1744" y="5240"/>
                    </a:lnTo>
                    <a:cubicBezTo>
                      <a:pt x="1375" y="5037"/>
                      <a:pt x="1125" y="4692"/>
                      <a:pt x="1006" y="4275"/>
                    </a:cubicBezTo>
                    <a:cubicBezTo>
                      <a:pt x="947" y="4085"/>
                      <a:pt x="923" y="3870"/>
                      <a:pt x="959" y="3680"/>
                    </a:cubicBezTo>
                    <a:lnTo>
                      <a:pt x="959" y="3680"/>
                    </a:lnTo>
                    <a:cubicBezTo>
                      <a:pt x="981" y="3681"/>
                      <a:pt x="1003" y="3682"/>
                      <a:pt x="1025" y="3682"/>
                    </a:cubicBezTo>
                    <a:cubicBezTo>
                      <a:pt x="1659" y="3682"/>
                      <a:pt x="2129" y="3028"/>
                      <a:pt x="1875" y="2418"/>
                    </a:cubicBezTo>
                    <a:cubicBezTo>
                      <a:pt x="2090" y="2319"/>
                      <a:pt x="2320" y="2268"/>
                      <a:pt x="2550" y="2268"/>
                    </a:cubicBezTo>
                    <a:close/>
                    <a:moveTo>
                      <a:pt x="9186" y="2275"/>
                    </a:moveTo>
                    <a:cubicBezTo>
                      <a:pt x="10067" y="2275"/>
                      <a:pt x="10781" y="2977"/>
                      <a:pt x="10781" y="3858"/>
                    </a:cubicBezTo>
                    <a:cubicBezTo>
                      <a:pt x="10781" y="4418"/>
                      <a:pt x="10460" y="4954"/>
                      <a:pt x="9972" y="5240"/>
                    </a:cubicBezTo>
                    <a:lnTo>
                      <a:pt x="9400" y="5573"/>
                    </a:lnTo>
                    <a:cubicBezTo>
                      <a:pt x="9186" y="5454"/>
                      <a:pt x="7983" y="4751"/>
                      <a:pt x="7793" y="4644"/>
                    </a:cubicBezTo>
                    <a:lnTo>
                      <a:pt x="7793" y="2834"/>
                    </a:lnTo>
                    <a:cubicBezTo>
                      <a:pt x="8245" y="2596"/>
                      <a:pt x="8567" y="2275"/>
                      <a:pt x="9186" y="2275"/>
                    </a:cubicBezTo>
                    <a:close/>
                    <a:moveTo>
                      <a:pt x="3935" y="5013"/>
                    </a:moveTo>
                    <a:lnTo>
                      <a:pt x="3935" y="6478"/>
                    </a:lnTo>
                    <a:lnTo>
                      <a:pt x="2673" y="5751"/>
                    </a:lnTo>
                    <a:lnTo>
                      <a:pt x="3935" y="5013"/>
                    </a:lnTo>
                    <a:close/>
                    <a:moveTo>
                      <a:pt x="7793" y="5037"/>
                    </a:moveTo>
                    <a:cubicBezTo>
                      <a:pt x="7948" y="5120"/>
                      <a:pt x="8900" y="5668"/>
                      <a:pt x="9055" y="5763"/>
                    </a:cubicBezTo>
                    <a:lnTo>
                      <a:pt x="7793" y="6490"/>
                    </a:lnTo>
                    <a:lnTo>
                      <a:pt x="7793" y="5037"/>
                    </a:lnTo>
                    <a:close/>
                    <a:moveTo>
                      <a:pt x="5852" y="3918"/>
                    </a:moveTo>
                    <a:lnTo>
                      <a:pt x="7448" y="4823"/>
                    </a:lnTo>
                    <a:lnTo>
                      <a:pt x="7448" y="6668"/>
                    </a:lnTo>
                    <a:lnTo>
                      <a:pt x="5852" y="7573"/>
                    </a:lnTo>
                    <a:lnTo>
                      <a:pt x="4257" y="6668"/>
                    </a:lnTo>
                    <a:lnTo>
                      <a:pt x="4257" y="4823"/>
                    </a:lnTo>
                    <a:lnTo>
                      <a:pt x="5852" y="3918"/>
                    </a:lnTo>
                    <a:close/>
                    <a:moveTo>
                      <a:pt x="7448" y="7061"/>
                    </a:moveTo>
                    <a:lnTo>
                      <a:pt x="7448" y="8490"/>
                    </a:lnTo>
                    <a:cubicBezTo>
                      <a:pt x="7352" y="8442"/>
                      <a:pt x="6281" y="7835"/>
                      <a:pt x="6197" y="7776"/>
                    </a:cubicBezTo>
                    <a:lnTo>
                      <a:pt x="7448" y="7061"/>
                    </a:lnTo>
                    <a:close/>
                    <a:moveTo>
                      <a:pt x="4269" y="7073"/>
                    </a:moveTo>
                    <a:lnTo>
                      <a:pt x="5519" y="7787"/>
                    </a:lnTo>
                    <a:lnTo>
                      <a:pt x="4269" y="8502"/>
                    </a:lnTo>
                    <a:lnTo>
                      <a:pt x="4269" y="7073"/>
                    </a:lnTo>
                    <a:close/>
                    <a:moveTo>
                      <a:pt x="9376" y="5954"/>
                    </a:moveTo>
                    <a:lnTo>
                      <a:pt x="9960" y="6287"/>
                    </a:lnTo>
                    <a:cubicBezTo>
                      <a:pt x="10329" y="6490"/>
                      <a:pt x="10579" y="6835"/>
                      <a:pt x="10710" y="7252"/>
                    </a:cubicBezTo>
                    <a:cubicBezTo>
                      <a:pt x="10746" y="7430"/>
                      <a:pt x="10757" y="7609"/>
                      <a:pt x="10757" y="7787"/>
                    </a:cubicBezTo>
                    <a:cubicBezTo>
                      <a:pt x="10736" y="7786"/>
                      <a:pt x="10714" y="7785"/>
                      <a:pt x="10693" y="7785"/>
                    </a:cubicBezTo>
                    <a:cubicBezTo>
                      <a:pt x="10049" y="7785"/>
                      <a:pt x="9612" y="8474"/>
                      <a:pt x="9888" y="9085"/>
                    </a:cubicBezTo>
                    <a:cubicBezTo>
                      <a:pt x="9662" y="9190"/>
                      <a:pt x="9412" y="9249"/>
                      <a:pt x="9161" y="9249"/>
                    </a:cubicBezTo>
                    <a:cubicBezTo>
                      <a:pt x="8898" y="9249"/>
                      <a:pt x="8632" y="9184"/>
                      <a:pt x="8388" y="9038"/>
                    </a:cubicBezTo>
                    <a:cubicBezTo>
                      <a:pt x="8007" y="8811"/>
                      <a:pt x="8138" y="8907"/>
                      <a:pt x="7769" y="8692"/>
                    </a:cubicBezTo>
                    <a:lnTo>
                      <a:pt x="7769" y="6883"/>
                    </a:lnTo>
                    <a:lnTo>
                      <a:pt x="9376" y="5954"/>
                    </a:lnTo>
                    <a:close/>
                    <a:moveTo>
                      <a:pt x="10731" y="8111"/>
                    </a:moveTo>
                    <a:cubicBezTo>
                      <a:pt x="10841" y="8111"/>
                      <a:pt x="10950" y="8142"/>
                      <a:pt x="11043" y="8204"/>
                    </a:cubicBezTo>
                    <a:cubicBezTo>
                      <a:pt x="11484" y="8502"/>
                      <a:pt x="11329" y="9157"/>
                      <a:pt x="10841" y="9264"/>
                    </a:cubicBezTo>
                    <a:cubicBezTo>
                      <a:pt x="10802" y="9271"/>
                      <a:pt x="10764" y="9275"/>
                      <a:pt x="10726" y="9275"/>
                    </a:cubicBezTo>
                    <a:cubicBezTo>
                      <a:pt x="10276" y="9275"/>
                      <a:pt x="9982" y="8767"/>
                      <a:pt x="10246" y="8371"/>
                    </a:cubicBezTo>
                    <a:cubicBezTo>
                      <a:pt x="10358" y="8199"/>
                      <a:pt x="10545" y="8111"/>
                      <a:pt x="10731" y="8111"/>
                    </a:cubicBezTo>
                    <a:close/>
                    <a:moveTo>
                      <a:pt x="5852" y="7978"/>
                    </a:moveTo>
                    <a:cubicBezTo>
                      <a:pt x="6043" y="8097"/>
                      <a:pt x="7233" y="8764"/>
                      <a:pt x="7448" y="8883"/>
                    </a:cubicBezTo>
                    <a:lnTo>
                      <a:pt x="7448" y="9585"/>
                    </a:lnTo>
                    <a:cubicBezTo>
                      <a:pt x="7448" y="10466"/>
                      <a:pt x="6733" y="11181"/>
                      <a:pt x="5852" y="11181"/>
                    </a:cubicBezTo>
                    <a:cubicBezTo>
                      <a:pt x="4971" y="11181"/>
                      <a:pt x="4257" y="10466"/>
                      <a:pt x="4257" y="9585"/>
                    </a:cubicBezTo>
                    <a:lnTo>
                      <a:pt x="4257" y="8883"/>
                    </a:lnTo>
                    <a:lnTo>
                      <a:pt x="5852" y="7978"/>
                    </a:lnTo>
                    <a:close/>
                    <a:moveTo>
                      <a:pt x="5852" y="1"/>
                    </a:moveTo>
                    <a:cubicBezTo>
                      <a:pt x="4792" y="1"/>
                      <a:pt x="3935" y="870"/>
                      <a:pt x="3935" y="1918"/>
                    </a:cubicBezTo>
                    <a:lnTo>
                      <a:pt x="3935" y="2430"/>
                    </a:lnTo>
                    <a:cubicBezTo>
                      <a:pt x="3649" y="2263"/>
                      <a:pt x="3757" y="2322"/>
                      <a:pt x="3483" y="2180"/>
                    </a:cubicBezTo>
                    <a:cubicBezTo>
                      <a:pt x="3183" y="2005"/>
                      <a:pt x="2854" y="1922"/>
                      <a:pt x="2529" y="1922"/>
                    </a:cubicBezTo>
                    <a:cubicBezTo>
                      <a:pt x="2235" y="1922"/>
                      <a:pt x="1945" y="1990"/>
                      <a:pt x="1685" y="2120"/>
                    </a:cubicBezTo>
                    <a:cubicBezTo>
                      <a:pt x="1491" y="1915"/>
                      <a:pt x="1256" y="1827"/>
                      <a:pt x="1027" y="1827"/>
                    </a:cubicBezTo>
                    <a:cubicBezTo>
                      <a:pt x="497" y="1827"/>
                      <a:pt x="0" y="2303"/>
                      <a:pt x="125" y="2918"/>
                    </a:cubicBezTo>
                    <a:cubicBezTo>
                      <a:pt x="185" y="3215"/>
                      <a:pt x="375" y="3454"/>
                      <a:pt x="625" y="3573"/>
                    </a:cubicBezTo>
                    <a:cubicBezTo>
                      <a:pt x="530" y="4335"/>
                      <a:pt x="887" y="5109"/>
                      <a:pt x="1578" y="5501"/>
                    </a:cubicBezTo>
                    <a:cubicBezTo>
                      <a:pt x="1816" y="5644"/>
                      <a:pt x="1744" y="5597"/>
                      <a:pt x="1983" y="5728"/>
                    </a:cubicBezTo>
                    <a:lnTo>
                      <a:pt x="1578" y="5954"/>
                    </a:lnTo>
                    <a:cubicBezTo>
                      <a:pt x="982" y="6299"/>
                      <a:pt x="613" y="6942"/>
                      <a:pt x="613" y="7633"/>
                    </a:cubicBezTo>
                    <a:cubicBezTo>
                      <a:pt x="613" y="8633"/>
                      <a:pt x="1375" y="9466"/>
                      <a:pt x="2375" y="9538"/>
                    </a:cubicBezTo>
                    <a:lnTo>
                      <a:pt x="2387" y="9538"/>
                    </a:lnTo>
                    <a:cubicBezTo>
                      <a:pt x="2471" y="9538"/>
                      <a:pt x="2554" y="9478"/>
                      <a:pt x="2554" y="9395"/>
                    </a:cubicBezTo>
                    <a:cubicBezTo>
                      <a:pt x="2566" y="9300"/>
                      <a:pt x="2495" y="9216"/>
                      <a:pt x="2399" y="9216"/>
                    </a:cubicBezTo>
                    <a:cubicBezTo>
                      <a:pt x="1578" y="9145"/>
                      <a:pt x="959" y="8454"/>
                      <a:pt x="959" y="7633"/>
                    </a:cubicBezTo>
                    <a:cubicBezTo>
                      <a:pt x="959" y="7073"/>
                      <a:pt x="1268" y="6537"/>
                      <a:pt x="1756" y="6252"/>
                    </a:cubicBezTo>
                    <a:lnTo>
                      <a:pt x="2340" y="5918"/>
                    </a:lnTo>
                    <a:lnTo>
                      <a:pt x="3947" y="6847"/>
                    </a:lnTo>
                    <a:lnTo>
                      <a:pt x="3947" y="8657"/>
                    </a:lnTo>
                    <a:cubicBezTo>
                      <a:pt x="3411" y="8954"/>
                      <a:pt x="3280" y="9061"/>
                      <a:pt x="3030" y="9157"/>
                    </a:cubicBezTo>
                    <a:cubicBezTo>
                      <a:pt x="2935" y="9180"/>
                      <a:pt x="2887" y="9276"/>
                      <a:pt x="2911" y="9359"/>
                    </a:cubicBezTo>
                    <a:cubicBezTo>
                      <a:pt x="2932" y="9443"/>
                      <a:pt x="3008" y="9480"/>
                      <a:pt x="3082" y="9480"/>
                    </a:cubicBezTo>
                    <a:cubicBezTo>
                      <a:pt x="3093" y="9480"/>
                      <a:pt x="3103" y="9480"/>
                      <a:pt x="3114" y="9478"/>
                    </a:cubicBezTo>
                    <a:cubicBezTo>
                      <a:pt x="3423" y="9395"/>
                      <a:pt x="3578" y="9252"/>
                      <a:pt x="3947" y="9061"/>
                    </a:cubicBezTo>
                    <a:lnTo>
                      <a:pt x="3947" y="9573"/>
                    </a:lnTo>
                    <a:cubicBezTo>
                      <a:pt x="3947" y="10621"/>
                      <a:pt x="4816" y="11490"/>
                      <a:pt x="5864" y="11490"/>
                    </a:cubicBezTo>
                    <a:cubicBezTo>
                      <a:pt x="6924" y="11490"/>
                      <a:pt x="7793" y="10621"/>
                      <a:pt x="7793" y="9573"/>
                    </a:cubicBezTo>
                    <a:lnTo>
                      <a:pt x="7793" y="9085"/>
                    </a:lnTo>
                    <a:cubicBezTo>
                      <a:pt x="8269" y="9347"/>
                      <a:pt x="8591" y="9585"/>
                      <a:pt x="9186" y="9585"/>
                    </a:cubicBezTo>
                    <a:cubicBezTo>
                      <a:pt x="9495" y="9585"/>
                      <a:pt x="9829" y="9514"/>
                      <a:pt x="10115" y="9359"/>
                    </a:cubicBezTo>
                    <a:cubicBezTo>
                      <a:pt x="10277" y="9521"/>
                      <a:pt x="10500" y="9615"/>
                      <a:pt x="10736" y="9615"/>
                    </a:cubicBezTo>
                    <a:cubicBezTo>
                      <a:pt x="10794" y="9615"/>
                      <a:pt x="10853" y="9609"/>
                      <a:pt x="10912" y="9597"/>
                    </a:cubicBezTo>
                    <a:cubicBezTo>
                      <a:pt x="11781" y="9419"/>
                      <a:pt x="11912" y="8216"/>
                      <a:pt x="11091" y="7847"/>
                    </a:cubicBezTo>
                    <a:cubicBezTo>
                      <a:pt x="11162" y="7121"/>
                      <a:pt x="10805" y="6371"/>
                      <a:pt x="10138" y="5990"/>
                    </a:cubicBezTo>
                    <a:cubicBezTo>
                      <a:pt x="9900" y="5847"/>
                      <a:pt x="9972" y="5894"/>
                      <a:pt x="9734" y="5763"/>
                    </a:cubicBezTo>
                    <a:lnTo>
                      <a:pt x="10138" y="5537"/>
                    </a:lnTo>
                    <a:cubicBezTo>
                      <a:pt x="11067" y="5013"/>
                      <a:pt x="11377" y="3823"/>
                      <a:pt x="10853" y="2906"/>
                    </a:cubicBezTo>
                    <a:cubicBezTo>
                      <a:pt x="10507" y="2311"/>
                      <a:pt x="9876" y="1941"/>
                      <a:pt x="9174" y="1941"/>
                    </a:cubicBezTo>
                    <a:cubicBezTo>
                      <a:pt x="8471" y="1941"/>
                      <a:pt x="8067" y="2311"/>
                      <a:pt x="7769" y="2442"/>
                    </a:cubicBezTo>
                    <a:cubicBezTo>
                      <a:pt x="7757" y="2025"/>
                      <a:pt x="7805" y="1834"/>
                      <a:pt x="7733" y="1525"/>
                    </a:cubicBezTo>
                    <a:cubicBezTo>
                      <a:pt x="7711" y="1438"/>
                      <a:pt x="7640" y="1380"/>
                      <a:pt x="7546" y="1380"/>
                    </a:cubicBezTo>
                    <a:cubicBezTo>
                      <a:pt x="7537" y="1380"/>
                      <a:pt x="7528" y="1381"/>
                      <a:pt x="7519" y="1382"/>
                    </a:cubicBezTo>
                    <a:cubicBezTo>
                      <a:pt x="7436" y="1406"/>
                      <a:pt x="7376" y="1489"/>
                      <a:pt x="7388" y="1596"/>
                    </a:cubicBezTo>
                    <a:cubicBezTo>
                      <a:pt x="7448" y="1858"/>
                      <a:pt x="7412" y="2013"/>
                      <a:pt x="7436" y="2632"/>
                    </a:cubicBezTo>
                    <a:lnTo>
                      <a:pt x="5840" y="3549"/>
                    </a:lnTo>
                    <a:lnTo>
                      <a:pt x="4245" y="2632"/>
                    </a:lnTo>
                    <a:lnTo>
                      <a:pt x="4245" y="1941"/>
                    </a:lnTo>
                    <a:cubicBezTo>
                      <a:pt x="4245" y="1060"/>
                      <a:pt x="4959" y="346"/>
                      <a:pt x="5840" y="346"/>
                    </a:cubicBezTo>
                    <a:cubicBezTo>
                      <a:pt x="6364" y="346"/>
                      <a:pt x="6840" y="596"/>
                      <a:pt x="7150" y="1025"/>
                    </a:cubicBezTo>
                    <a:cubicBezTo>
                      <a:pt x="7186" y="1076"/>
                      <a:pt x="7241" y="1100"/>
                      <a:pt x="7294" y="1100"/>
                    </a:cubicBezTo>
                    <a:cubicBezTo>
                      <a:pt x="7328" y="1100"/>
                      <a:pt x="7360" y="1091"/>
                      <a:pt x="7388" y="1072"/>
                    </a:cubicBezTo>
                    <a:cubicBezTo>
                      <a:pt x="7459" y="1013"/>
                      <a:pt x="7471" y="906"/>
                      <a:pt x="7436" y="834"/>
                    </a:cubicBezTo>
                    <a:cubicBezTo>
                      <a:pt x="7078" y="310"/>
                      <a:pt x="6483" y="1"/>
                      <a:pt x="5852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00B05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9734;p64"/>
            <p:cNvGrpSpPr/>
            <p:nvPr/>
          </p:nvGrpSpPr>
          <p:grpSpPr>
            <a:xfrm>
              <a:off x="428596" y="3357562"/>
              <a:ext cx="350997" cy="500066"/>
              <a:chOff x="3990517" y="3354173"/>
              <a:chExt cx="279559" cy="363402"/>
            </a:xfrm>
          </p:grpSpPr>
          <p:sp>
            <p:nvSpPr>
              <p:cNvPr id="60" name="Google Shape;9735;p64"/>
              <p:cNvSpPr/>
              <p:nvPr/>
            </p:nvSpPr>
            <p:spPr>
              <a:xfrm>
                <a:off x="3990517" y="3354173"/>
                <a:ext cx="279559" cy="363402"/>
              </a:xfrm>
              <a:custGeom>
                <a:avLst/>
                <a:gdLst/>
                <a:ahLst/>
                <a:cxnLst/>
                <a:rect l="l" t="t" r="r" b="b"/>
                <a:pathLst>
                  <a:path w="8776" h="11408" extrusionOk="0">
                    <a:moveTo>
                      <a:pt x="6322" y="346"/>
                    </a:moveTo>
                    <a:lnTo>
                      <a:pt x="6322" y="715"/>
                    </a:lnTo>
                    <a:lnTo>
                      <a:pt x="5537" y="715"/>
                    </a:lnTo>
                    <a:lnTo>
                      <a:pt x="5537" y="346"/>
                    </a:lnTo>
                    <a:close/>
                    <a:moveTo>
                      <a:pt x="6692" y="1049"/>
                    </a:moveTo>
                    <a:lnTo>
                      <a:pt x="6692" y="5121"/>
                    </a:lnTo>
                    <a:lnTo>
                      <a:pt x="5179" y="5121"/>
                    </a:lnTo>
                    <a:lnTo>
                      <a:pt x="5179" y="1049"/>
                    </a:lnTo>
                    <a:close/>
                    <a:moveTo>
                      <a:pt x="5763" y="5466"/>
                    </a:moveTo>
                    <a:lnTo>
                      <a:pt x="5763" y="6014"/>
                    </a:lnTo>
                    <a:lnTo>
                      <a:pt x="5465" y="6014"/>
                    </a:lnTo>
                    <a:lnTo>
                      <a:pt x="5465" y="5466"/>
                    </a:lnTo>
                    <a:close/>
                    <a:moveTo>
                      <a:pt x="6394" y="5466"/>
                    </a:moveTo>
                    <a:lnTo>
                      <a:pt x="6394" y="6633"/>
                    </a:lnTo>
                    <a:lnTo>
                      <a:pt x="6096" y="6633"/>
                    </a:lnTo>
                    <a:lnTo>
                      <a:pt x="6096" y="5466"/>
                    </a:lnTo>
                    <a:close/>
                    <a:moveTo>
                      <a:pt x="6953" y="8038"/>
                    </a:moveTo>
                    <a:cubicBezTo>
                      <a:pt x="7168" y="8038"/>
                      <a:pt x="7346" y="8216"/>
                      <a:pt x="7346" y="8443"/>
                    </a:cubicBezTo>
                    <a:cubicBezTo>
                      <a:pt x="7346" y="8669"/>
                      <a:pt x="7168" y="8847"/>
                      <a:pt x="6953" y="8847"/>
                    </a:cubicBezTo>
                    <a:lnTo>
                      <a:pt x="4584" y="8847"/>
                    </a:lnTo>
                    <a:lnTo>
                      <a:pt x="4584" y="8038"/>
                    </a:lnTo>
                    <a:close/>
                    <a:moveTo>
                      <a:pt x="6549" y="9193"/>
                    </a:moveTo>
                    <a:cubicBezTo>
                      <a:pt x="6537" y="9502"/>
                      <a:pt x="6275" y="9740"/>
                      <a:pt x="5965" y="9740"/>
                    </a:cubicBezTo>
                    <a:lnTo>
                      <a:pt x="4584" y="9740"/>
                    </a:lnTo>
                    <a:lnTo>
                      <a:pt x="4584" y="9193"/>
                    </a:lnTo>
                    <a:close/>
                    <a:moveTo>
                      <a:pt x="5882" y="10086"/>
                    </a:moveTo>
                    <a:lnTo>
                      <a:pt x="5882" y="10359"/>
                    </a:lnTo>
                    <a:lnTo>
                      <a:pt x="4584" y="10359"/>
                    </a:lnTo>
                    <a:lnTo>
                      <a:pt x="4584" y="10086"/>
                    </a:lnTo>
                    <a:close/>
                    <a:moveTo>
                      <a:pt x="4953" y="1"/>
                    </a:moveTo>
                    <a:cubicBezTo>
                      <a:pt x="4870" y="1"/>
                      <a:pt x="4787" y="72"/>
                      <a:pt x="4787" y="168"/>
                    </a:cubicBezTo>
                    <a:cubicBezTo>
                      <a:pt x="4787" y="263"/>
                      <a:pt x="4870" y="334"/>
                      <a:pt x="4953" y="334"/>
                    </a:cubicBezTo>
                    <a:lnTo>
                      <a:pt x="5144" y="334"/>
                    </a:lnTo>
                    <a:lnTo>
                      <a:pt x="5144" y="703"/>
                    </a:lnTo>
                    <a:lnTo>
                      <a:pt x="4953" y="703"/>
                    </a:lnTo>
                    <a:cubicBezTo>
                      <a:pt x="4870" y="703"/>
                      <a:pt x="4787" y="775"/>
                      <a:pt x="4787" y="870"/>
                    </a:cubicBezTo>
                    <a:lnTo>
                      <a:pt x="4787" y="1334"/>
                    </a:lnTo>
                    <a:lnTo>
                      <a:pt x="4370" y="1334"/>
                    </a:lnTo>
                    <a:cubicBezTo>
                      <a:pt x="3644" y="1334"/>
                      <a:pt x="2929" y="1513"/>
                      <a:pt x="2310" y="1846"/>
                    </a:cubicBezTo>
                    <a:cubicBezTo>
                      <a:pt x="2215" y="1894"/>
                      <a:pt x="2191" y="2001"/>
                      <a:pt x="2227" y="2073"/>
                    </a:cubicBezTo>
                    <a:cubicBezTo>
                      <a:pt x="2262" y="2132"/>
                      <a:pt x="2322" y="2168"/>
                      <a:pt x="2381" y="2168"/>
                    </a:cubicBezTo>
                    <a:cubicBezTo>
                      <a:pt x="2405" y="2168"/>
                      <a:pt x="2441" y="2168"/>
                      <a:pt x="2453" y="2144"/>
                    </a:cubicBezTo>
                    <a:cubicBezTo>
                      <a:pt x="3036" y="1835"/>
                      <a:pt x="3691" y="1668"/>
                      <a:pt x="4358" y="1668"/>
                    </a:cubicBezTo>
                    <a:lnTo>
                      <a:pt x="4775" y="1668"/>
                    </a:lnTo>
                    <a:lnTo>
                      <a:pt x="4775" y="3382"/>
                    </a:lnTo>
                    <a:lnTo>
                      <a:pt x="4358" y="3382"/>
                    </a:lnTo>
                    <a:cubicBezTo>
                      <a:pt x="3060" y="3382"/>
                      <a:pt x="2024" y="4430"/>
                      <a:pt x="2024" y="5716"/>
                    </a:cubicBezTo>
                    <a:cubicBezTo>
                      <a:pt x="2024" y="6954"/>
                      <a:pt x="2977" y="7966"/>
                      <a:pt x="4191" y="8038"/>
                    </a:cubicBezTo>
                    <a:lnTo>
                      <a:pt x="4191" y="9740"/>
                    </a:lnTo>
                    <a:cubicBezTo>
                      <a:pt x="2048" y="9645"/>
                      <a:pt x="346" y="7883"/>
                      <a:pt x="346" y="5716"/>
                    </a:cubicBezTo>
                    <a:cubicBezTo>
                      <a:pt x="346" y="4454"/>
                      <a:pt x="917" y="3299"/>
                      <a:pt x="1917" y="2525"/>
                    </a:cubicBezTo>
                    <a:cubicBezTo>
                      <a:pt x="1989" y="2466"/>
                      <a:pt x="2012" y="2358"/>
                      <a:pt x="1953" y="2287"/>
                    </a:cubicBezTo>
                    <a:cubicBezTo>
                      <a:pt x="1918" y="2238"/>
                      <a:pt x="1867" y="2214"/>
                      <a:pt x="1817" y="2214"/>
                    </a:cubicBezTo>
                    <a:cubicBezTo>
                      <a:pt x="1780" y="2214"/>
                      <a:pt x="1744" y="2226"/>
                      <a:pt x="1715" y="2251"/>
                    </a:cubicBezTo>
                    <a:cubicBezTo>
                      <a:pt x="1191" y="2656"/>
                      <a:pt x="762" y="3180"/>
                      <a:pt x="465" y="3751"/>
                    </a:cubicBezTo>
                    <a:cubicBezTo>
                      <a:pt x="143" y="4371"/>
                      <a:pt x="0" y="5037"/>
                      <a:pt x="0" y="5716"/>
                    </a:cubicBezTo>
                    <a:cubicBezTo>
                      <a:pt x="0" y="8073"/>
                      <a:pt x="1858" y="9990"/>
                      <a:pt x="4191" y="10086"/>
                    </a:cubicBezTo>
                    <a:lnTo>
                      <a:pt x="4191" y="10359"/>
                    </a:lnTo>
                    <a:lnTo>
                      <a:pt x="2036" y="10359"/>
                    </a:lnTo>
                    <a:cubicBezTo>
                      <a:pt x="1739" y="10359"/>
                      <a:pt x="1512" y="10598"/>
                      <a:pt x="1512" y="10883"/>
                    </a:cubicBezTo>
                    <a:cubicBezTo>
                      <a:pt x="1512" y="11181"/>
                      <a:pt x="1750" y="11407"/>
                      <a:pt x="2036" y="11407"/>
                    </a:cubicBezTo>
                    <a:lnTo>
                      <a:pt x="8263" y="11407"/>
                    </a:lnTo>
                    <a:cubicBezTo>
                      <a:pt x="8561" y="11407"/>
                      <a:pt x="8775" y="11169"/>
                      <a:pt x="8775" y="10883"/>
                    </a:cubicBezTo>
                    <a:cubicBezTo>
                      <a:pt x="8775" y="10598"/>
                      <a:pt x="8537" y="10359"/>
                      <a:pt x="8263" y="10359"/>
                    </a:cubicBezTo>
                    <a:lnTo>
                      <a:pt x="7465" y="10359"/>
                    </a:lnTo>
                    <a:cubicBezTo>
                      <a:pt x="7382" y="10359"/>
                      <a:pt x="7311" y="10443"/>
                      <a:pt x="7311" y="10526"/>
                    </a:cubicBezTo>
                    <a:cubicBezTo>
                      <a:pt x="7311" y="10621"/>
                      <a:pt x="7382" y="10693"/>
                      <a:pt x="7465" y="10693"/>
                    </a:cubicBezTo>
                    <a:lnTo>
                      <a:pt x="8263" y="10693"/>
                    </a:lnTo>
                    <a:cubicBezTo>
                      <a:pt x="8358" y="10693"/>
                      <a:pt x="8454" y="10776"/>
                      <a:pt x="8454" y="10883"/>
                    </a:cubicBezTo>
                    <a:cubicBezTo>
                      <a:pt x="8454" y="10990"/>
                      <a:pt x="8358" y="11074"/>
                      <a:pt x="8263" y="11074"/>
                    </a:cubicBezTo>
                    <a:lnTo>
                      <a:pt x="2084" y="11074"/>
                    </a:lnTo>
                    <a:cubicBezTo>
                      <a:pt x="1977" y="11074"/>
                      <a:pt x="1893" y="10990"/>
                      <a:pt x="1893" y="10883"/>
                    </a:cubicBezTo>
                    <a:cubicBezTo>
                      <a:pt x="1893" y="10776"/>
                      <a:pt x="1977" y="10693"/>
                      <a:pt x="2084" y="10693"/>
                    </a:cubicBezTo>
                    <a:lnTo>
                      <a:pt x="6787" y="10693"/>
                    </a:lnTo>
                    <a:cubicBezTo>
                      <a:pt x="6870" y="10693"/>
                      <a:pt x="6953" y="10621"/>
                      <a:pt x="6953" y="10526"/>
                    </a:cubicBezTo>
                    <a:cubicBezTo>
                      <a:pt x="6953" y="10443"/>
                      <a:pt x="6870" y="10359"/>
                      <a:pt x="6787" y="10359"/>
                    </a:cubicBezTo>
                    <a:lnTo>
                      <a:pt x="6203" y="10359"/>
                    </a:lnTo>
                    <a:lnTo>
                      <a:pt x="6203" y="10050"/>
                    </a:lnTo>
                    <a:cubicBezTo>
                      <a:pt x="6596" y="9943"/>
                      <a:pt x="6870" y="9609"/>
                      <a:pt x="6870" y="9193"/>
                    </a:cubicBezTo>
                    <a:lnTo>
                      <a:pt x="6930" y="9193"/>
                    </a:lnTo>
                    <a:cubicBezTo>
                      <a:pt x="7334" y="9193"/>
                      <a:pt x="7680" y="8859"/>
                      <a:pt x="7680" y="8443"/>
                    </a:cubicBezTo>
                    <a:cubicBezTo>
                      <a:pt x="7680" y="8038"/>
                      <a:pt x="7346" y="7704"/>
                      <a:pt x="6930" y="7704"/>
                    </a:cubicBezTo>
                    <a:lnTo>
                      <a:pt x="4406" y="7704"/>
                    </a:lnTo>
                    <a:cubicBezTo>
                      <a:pt x="3298" y="7704"/>
                      <a:pt x="2405" y="6811"/>
                      <a:pt x="2405" y="5704"/>
                    </a:cubicBezTo>
                    <a:cubicBezTo>
                      <a:pt x="2405" y="4609"/>
                      <a:pt x="3298" y="3716"/>
                      <a:pt x="4406" y="3716"/>
                    </a:cubicBezTo>
                    <a:lnTo>
                      <a:pt x="4822" y="3716"/>
                    </a:lnTo>
                    <a:lnTo>
                      <a:pt x="4822" y="5287"/>
                    </a:lnTo>
                    <a:cubicBezTo>
                      <a:pt x="4822" y="5383"/>
                      <a:pt x="4894" y="5454"/>
                      <a:pt x="4989" y="5454"/>
                    </a:cubicBezTo>
                    <a:lnTo>
                      <a:pt x="5108" y="5454"/>
                    </a:lnTo>
                    <a:lnTo>
                      <a:pt x="5108" y="6180"/>
                    </a:lnTo>
                    <a:cubicBezTo>
                      <a:pt x="5108" y="6276"/>
                      <a:pt x="5179" y="6347"/>
                      <a:pt x="5263" y="6347"/>
                    </a:cubicBezTo>
                    <a:lnTo>
                      <a:pt x="5727" y="6347"/>
                    </a:lnTo>
                    <a:lnTo>
                      <a:pt x="5727" y="6788"/>
                    </a:lnTo>
                    <a:cubicBezTo>
                      <a:pt x="5727" y="6883"/>
                      <a:pt x="5799" y="6954"/>
                      <a:pt x="5894" y="6954"/>
                    </a:cubicBezTo>
                    <a:lnTo>
                      <a:pt x="6537" y="6954"/>
                    </a:lnTo>
                    <a:cubicBezTo>
                      <a:pt x="6620" y="6954"/>
                      <a:pt x="6692" y="6883"/>
                      <a:pt x="6692" y="6788"/>
                    </a:cubicBezTo>
                    <a:lnTo>
                      <a:pt x="6692" y="5454"/>
                    </a:lnTo>
                    <a:lnTo>
                      <a:pt x="6811" y="5454"/>
                    </a:lnTo>
                    <a:cubicBezTo>
                      <a:pt x="6906" y="5454"/>
                      <a:pt x="6977" y="5383"/>
                      <a:pt x="6977" y="5287"/>
                    </a:cubicBezTo>
                    <a:lnTo>
                      <a:pt x="6977" y="870"/>
                    </a:lnTo>
                    <a:cubicBezTo>
                      <a:pt x="6977" y="775"/>
                      <a:pt x="6906" y="703"/>
                      <a:pt x="6811" y="703"/>
                    </a:cubicBezTo>
                    <a:lnTo>
                      <a:pt x="6620" y="703"/>
                    </a:lnTo>
                    <a:lnTo>
                      <a:pt x="6620" y="334"/>
                    </a:lnTo>
                    <a:lnTo>
                      <a:pt x="6811" y="334"/>
                    </a:lnTo>
                    <a:cubicBezTo>
                      <a:pt x="6906" y="334"/>
                      <a:pt x="6977" y="263"/>
                      <a:pt x="6977" y="168"/>
                    </a:cubicBezTo>
                    <a:cubicBezTo>
                      <a:pt x="6977" y="72"/>
                      <a:pt x="6906" y="1"/>
                      <a:pt x="6811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9736;p64"/>
              <p:cNvSpPr/>
              <p:nvPr/>
            </p:nvSpPr>
            <p:spPr>
              <a:xfrm>
                <a:off x="4102009" y="3418680"/>
                <a:ext cx="36824" cy="37175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67" extrusionOk="0">
                    <a:moveTo>
                      <a:pt x="572" y="345"/>
                    </a:moveTo>
                    <a:cubicBezTo>
                      <a:pt x="715" y="345"/>
                      <a:pt x="810" y="452"/>
                      <a:pt x="810" y="583"/>
                    </a:cubicBezTo>
                    <a:cubicBezTo>
                      <a:pt x="810" y="714"/>
                      <a:pt x="715" y="822"/>
                      <a:pt x="572" y="822"/>
                    </a:cubicBezTo>
                    <a:cubicBezTo>
                      <a:pt x="441" y="822"/>
                      <a:pt x="334" y="714"/>
                      <a:pt x="334" y="583"/>
                    </a:cubicBezTo>
                    <a:cubicBezTo>
                      <a:pt x="334" y="452"/>
                      <a:pt x="441" y="345"/>
                      <a:pt x="572" y="345"/>
                    </a:cubicBezTo>
                    <a:close/>
                    <a:moveTo>
                      <a:pt x="572" y="0"/>
                    </a:moveTo>
                    <a:cubicBezTo>
                      <a:pt x="263" y="0"/>
                      <a:pt x="1" y="262"/>
                      <a:pt x="1" y="583"/>
                    </a:cubicBezTo>
                    <a:cubicBezTo>
                      <a:pt x="1" y="893"/>
                      <a:pt x="251" y="1167"/>
                      <a:pt x="572" y="1167"/>
                    </a:cubicBezTo>
                    <a:cubicBezTo>
                      <a:pt x="894" y="1167"/>
                      <a:pt x="1156" y="893"/>
                      <a:pt x="1156" y="583"/>
                    </a:cubicBezTo>
                    <a:cubicBezTo>
                      <a:pt x="1156" y="274"/>
                      <a:pt x="906" y="0"/>
                      <a:pt x="572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9737;p64"/>
              <p:cNvSpPr/>
              <p:nvPr/>
            </p:nvSpPr>
            <p:spPr>
              <a:xfrm>
                <a:off x="4083820" y="3615129"/>
                <a:ext cx="37175" cy="36824"/>
              </a:xfrm>
              <a:custGeom>
                <a:avLst/>
                <a:gdLst/>
                <a:ahLst/>
                <a:cxnLst/>
                <a:rect l="l" t="t" r="r" b="b"/>
                <a:pathLst>
                  <a:path w="1167" h="1156" extrusionOk="0">
                    <a:moveTo>
                      <a:pt x="584" y="346"/>
                    </a:moveTo>
                    <a:cubicBezTo>
                      <a:pt x="715" y="346"/>
                      <a:pt x="822" y="441"/>
                      <a:pt x="822" y="584"/>
                    </a:cubicBezTo>
                    <a:cubicBezTo>
                      <a:pt x="822" y="715"/>
                      <a:pt x="715" y="822"/>
                      <a:pt x="584" y="822"/>
                    </a:cubicBezTo>
                    <a:cubicBezTo>
                      <a:pt x="453" y="822"/>
                      <a:pt x="345" y="715"/>
                      <a:pt x="345" y="584"/>
                    </a:cubicBezTo>
                    <a:cubicBezTo>
                      <a:pt x="345" y="441"/>
                      <a:pt x="453" y="346"/>
                      <a:pt x="584" y="346"/>
                    </a:cubicBezTo>
                    <a:close/>
                    <a:moveTo>
                      <a:pt x="584" y="0"/>
                    </a:moveTo>
                    <a:cubicBezTo>
                      <a:pt x="274" y="0"/>
                      <a:pt x="0" y="251"/>
                      <a:pt x="0" y="584"/>
                    </a:cubicBezTo>
                    <a:cubicBezTo>
                      <a:pt x="0" y="905"/>
                      <a:pt x="250" y="1155"/>
                      <a:pt x="584" y="1155"/>
                    </a:cubicBezTo>
                    <a:cubicBezTo>
                      <a:pt x="905" y="1155"/>
                      <a:pt x="1167" y="893"/>
                      <a:pt x="1167" y="584"/>
                    </a:cubicBezTo>
                    <a:cubicBezTo>
                      <a:pt x="1167" y="262"/>
                      <a:pt x="905" y="0"/>
                      <a:pt x="584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3" name="Google Shape;10809;p65"/>
            <p:cNvSpPr/>
            <p:nvPr/>
          </p:nvSpPr>
          <p:spPr>
            <a:xfrm>
              <a:off x="428596" y="5500702"/>
              <a:ext cx="500066" cy="428628"/>
            </a:xfrm>
            <a:custGeom>
              <a:avLst/>
              <a:gdLst/>
              <a:ahLst/>
              <a:cxnLst/>
              <a:rect l="l" t="t" r="r" b="b"/>
              <a:pathLst>
                <a:path w="11014" h="11014" extrusionOk="0">
                  <a:moveTo>
                    <a:pt x="3739" y="358"/>
                  </a:moveTo>
                  <a:cubicBezTo>
                    <a:pt x="4048" y="358"/>
                    <a:pt x="4298" y="608"/>
                    <a:pt x="4298" y="917"/>
                  </a:cubicBezTo>
                  <a:cubicBezTo>
                    <a:pt x="4298" y="1131"/>
                    <a:pt x="4203" y="1310"/>
                    <a:pt x="4024" y="1405"/>
                  </a:cubicBezTo>
                  <a:cubicBezTo>
                    <a:pt x="3953" y="1441"/>
                    <a:pt x="3929" y="1501"/>
                    <a:pt x="3929" y="1560"/>
                  </a:cubicBezTo>
                  <a:lnTo>
                    <a:pt x="3929" y="1965"/>
                  </a:lnTo>
                  <a:cubicBezTo>
                    <a:pt x="3929" y="2048"/>
                    <a:pt x="4001" y="2143"/>
                    <a:pt x="4108" y="2143"/>
                  </a:cubicBezTo>
                  <a:lnTo>
                    <a:pt x="5334" y="2143"/>
                  </a:lnTo>
                  <a:lnTo>
                    <a:pt x="5334" y="3358"/>
                  </a:lnTo>
                  <a:cubicBezTo>
                    <a:pt x="5334" y="3453"/>
                    <a:pt x="5406" y="3536"/>
                    <a:pt x="5513" y="3536"/>
                  </a:cubicBezTo>
                  <a:lnTo>
                    <a:pt x="5906" y="3536"/>
                  </a:lnTo>
                  <a:cubicBezTo>
                    <a:pt x="5965" y="3536"/>
                    <a:pt x="6025" y="3513"/>
                    <a:pt x="6060" y="3453"/>
                  </a:cubicBezTo>
                  <a:cubicBezTo>
                    <a:pt x="6168" y="3275"/>
                    <a:pt x="6358" y="3167"/>
                    <a:pt x="6549" y="3167"/>
                  </a:cubicBezTo>
                  <a:cubicBezTo>
                    <a:pt x="6858" y="3167"/>
                    <a:pt x="7120" y="3417"/>
                    <a:pt x="7120" y="3727"/>
                  </a:cubicBezTo>
                  <a:cubicBezTo>
                    <a:pt x="7120" y="4048"/>
                    <a:pt x="6858" y="4298"/>
                    <a:pt x="6549" y="4298"/>
                  </a:cubicBezTo>
                  <a:cubicBezTo>
                    <a:pt x="6346" y="4298"/>
                    <a:pt x="6168" y="4191"/>
                    <a:pt x="6060" y="4013"/>
                  </a:cubicBezTo>
                  <a:cubicBezTo>
                    <a:pt x="6025" y="3953"/>
                    <a:pt x="5965" y="3929"/>
                    <a:pt x="5906" y="3929"/>
                  </a:cubicBezTo>
                  <a:lnTo>
                    <a:pt x="5513" y="3929"/>
                  </a:lnTo>
                  <a:cubicBezTo>
                    <a:pt x="5417" y="3929"/>
                    <a:pt x="5334" y="4001"/>
                    <a:pt x="5334" y="4108"/>
                  </a:cubicBezTo>
                  <a:lnTo>
                    <a:pt x="5334" y="5322"/>
                  </a:lnTo>
                  <a:lnTo>
                    <a:pt x="4286" y="5322"/>
                  </a:lnTo>
                  <a:lnTo>
                    <a:pt x="4286" y="5191"/>
                  </a:lnTo>
                  <a:cubicBezTo>
                    <a:pt x="4513" y="5013"/>
                    <a:pt x="4655" y="4739"/>
                    <a:pt x="4655" y="4465"/>
                  </a:cubicBezTo>
                  <a:cubicBezTo>
                    <a:pt x="4655" y="3953"/>
                    <a:pt x="4239" y="3536"/>
                    <a:pt x="3739" y="3536"/>
                  </a:cubicBezTo>
                  <a:cubicBezTo>
                    <a:pt x="3227" y="3536"/>
                    <a:pt x="2810" y="3953"/>
                    <a:pt x="2810" y="4465"/>
                  </a:cubicBezTo>
                  <a:cubicBezTo>
                    <a:pt x="2810" y="4739"/>
                    <a:pt x="2953" y="5025"/>
                    <a:pt x="3191" y="5191"/>
                  </a:cubicBezTo>
                  <a:lnTo>
                    <a:pt x="3191" y="5322"/>
                  </a:lnTo>
                  <a:lnTo>
                    <a:pt x="2143" y="5322"/>
                  </a:lnTo>
                  <a:lnTo>
                    <a:pt x="2143" y="2143"/>
                  </a:lnTo>
                  <a:lnTo>
                    <a:pt x="3370" y="2143"/>
                  </a:lnTo>
                  <a:cubicBezTo>
                    <a:pt x="3453" y="2143"/>
                    <a:pt x="3548" y="2060"/>
                    <a:pt x="3548" y="1965"/>
                  </a:cubicBezTo>
                  <a:lnTo>
                    <a:pt x="3548" y="1560"/>
                  </a:lnTo>
                  <a:cubicBezTo>
                    <a:pt x="3548" y="1501"/>
                    <a:pt x="3512" y="1441"/>
                    <a:pt x="3453" y="1405"/>
                  </a:cubicBezTo>
                  <a:cubicBezTo>
                    <a:pt x="3274" y="1298"/>
                    <a:pt x="3167" y="1108"/>
                    <a:pt x="3167" y="917"/>
                  </a:cubicBezTo>
                  <a:cubicBezTo>
                    <a:pt x="3167" y="608"/>
                    <a:pt x="3429" y="358"/>
                    <a:pt x="3739" y="358"/>
                  </a:cubicBezTo>
                  <a:close/>
                  <a:moveTo>
                    <a:pt x="8870" y="5644"/>
                  </a:moveTo>
                  <a:lnTo>
                    <a:pt x="8870" y="7632"/>
                  </a:lnTo>
                  <a:lnTo>
                    <a:pt x="8870" y="7858"/>
                  </a:lnTo>
                  <a:lnTo>
                    <a:pt x="8870" y="8870"/>
                  </a:lnTo>
                  <a:lnTo>
                    <a:pt x="7656" y="8870"/>
                  </a:lnTo>
                  <a:cubicBezTo>
                    <a:pt x="7561" y="8870"/>
                    <a:pt x="7477" y="8942"/>
                    <a:pt x="7477" y="9049"/>
                  </a:cubicBezTo>
                  <a:lnTo>
                    <a:pt x="7477" y="9442"/>
                  </a:lnTo>
                  <a:cubicBezTo>
                    <a:pt x="7477" y="9502"/>
                    <a:pt x="7501" y="9561"/>
                    <a:pt x="7561" y="9597"/>
                  </a:cubicBezTo>
                  <a:cubicBezTo>
                    <a:pt x="7739" y="9704"/>
                    <a:pt x="7846" y="9894"/>
                    <a:pt x="7846" y="10085"/>
                  </a:cubicBezTo>
                  <a:cubicBezTo>
                    <a:pt x="7846" y="10394"/>
                    <a:pt x="7596" y="10656"/>
                    <a:pt x="7275" y="10656"/>
                  </a:cubicBezTo>
                  <a:cubicBezTo>
                    <a:pt x="6965" y="10656"/>
                    <a:pt x="6715" y="10394"/>
                    <a:pt x="6715" y="10085"/>
                  </a:cubicBezTo>
                  <a:cubicBezTo>
                    <a:pt x="6715" y="9883"/>
                    <a:pt x="6822" y="9704"/>
                    <a:pt x="7001" y="9597"/>
                  </a:cubicBezTo>
                  <a:cubicBezTo>
                    <a:pt x="7061" y="9561"/>
                    <a:pt x="7084" y="9502"/>
                    <a:pt x="7084" y="9442"/>
                  </a:cubicBezTo>
                  <a:lnTo>
                    <a:pt x="7084" y="9049"/>
                  </a:lnTo>
                  <a:cubicBezTo>
                    <a:pt x="7084" y="8954"/>
                    <a:pt x="7013" y="8870"/>
                    <a:pt x="6906" y="8870"/>
                  </a:cubicBezTo>
                  <a:lnTo>
                    <a:pt x="5691" y="8870"/>
                  </a:lnTo>
                  <a:lnTo>
                    <a:pt x="5691" y="7644"/>
                  </a:lnTo>
                  <a:cubicBezTo>
                    <a:pt x="5691" y="7549"/>
                    <a:pt x="5608" y="7466"/>
                    <a:pt x="5513" y="7466"/>
                  </a:cubicBezTo>
                  <a:lnTo>
                    <a:pt x="5108" y="7466"/>
                  </a:lnTo>
                  <a:cubicBezTo>
                    <a:pt x="5048" y="7466"/>
                    <a:pt x="4989" y="7489"/>
                    <a:pt x="4953" y="7549"/>
                  </a:cubicBezTo>
                  <a:cubicBezTo>
                    <a:pt x="4846" y="7739"/>
                    <a:pt x="4655" y="7835"/>
                    <a:pt x="4465" y="7835"/>
                  </a:cubicBezTo>
                  <a:cubicBezTo>
                    <a:pt x="4155" y="7835"/>
                    <a:pt x="3905" y="7585"/>
                    <a:pt x="3905" y="7251"/>
                  </a:cubicBezTo>
                  <a:cubicBezTo>
                    <a:pt x="3905" y="6942"/>
                    <a:pt x="4155" y="6680"/>
                    <a:pt x="4465" y="6680"/>
                  </a:cubicBezTo>
                  <a:cubicBezTo>
                    <a:pt x="4679" y="6680"/>
                    <a:pt x="4846" y="6787"/>
                    <a:pt x="4953" y="6954"/>
                  </a:cubicBezTo>
                  <a:cubicBezTo>
                    <a:pt x="4989" y="7013"/>
                    <a:pt x="5048" y="7049"/>
                    <a:pt x="5108" y="7049"/>
                  </a:cubicBezTo>
                  <a:lnTo>
                    <a:pt x="5513" y="7049"/>
                  </a:lnTo>
                  <a:cubicBezTo>
                    <a:pt x="5596" y="7049"/>
                    <a:pt x="5691" y="6977"/>
                    <a:pt x="5691" y="6870"/>
                  </a:cubicBezTo>
                  <a:lnTo>
                    <a:pt x="5691" y="5644"/>
                  </a:lnTo>
                  <a:lnTo>
                    <a:pt x="6727" y="5644"/>
                  </a:lnTo>
                  <a:lnTo>
                    <a:pt x="6727" y="5787"/>
                  </a:lnTo>
                  <a:cubicBezTo>
                    <a:pt x="6501" y="5965"/>
                    <a:pt x="6358" y="6227"/>
                    <a:pt x="6358" y="6513"/>
                  </a:cubicBezTo>
                  <a:cubicBezTo>
                    <a:pt x="6358" y="7013"/>
                    <a:pt x="6775" y="7430"/>
                    <a:pt x="7275" y="7430"/>
                  </a:cubicBezTo>
                  <a:cubicBezTo>
                    <a:pt x="7787" y="7430"/>
                    <a:pt x="8204" y="7013"/>
                    <a:pt x="8204" y="6513"/>
                  </a:cubicBezTo>
                  <a:cubicBezTo>
                    <a:pt x="8204" y="6227"/>
                    <a:pt x="8073" y="5942"/>
                    <a:pt x="7834" y="5787"/>
                  </a:cubicBezTo>
                  <a:lnTo>
                    <a:pt x="7834" y="5644"/>
                  </a:lnTo>
                  <a:close/>
                  <a:moveTo>
                    <a:pt x="3739" y="0"/>
                  </a:moveTo>
                  <a:cubicBezTo>
                    <a:pt x="3227" y="0"/>
                    <a:pt x="2810" y="405"/>
                    <a:pt x="2810" y="917"/>
                  </a:cubicBezTo>
                  <a:cubicBezTo>
                    <a:pt x="2810" y="1203"/>
                    <a:pt x="2941" y="1489"/>
                    <a:pt x="3179" y="1643"/>
                  </a:cubicBezTo>
                  <a:lnTo>
                    <a:pt x="3179" y="1786"/>
                  </a:lnTo>
                  <a:lnTo>
                    <a:pt x="1965" y="1786"/>
                  </a:lnTo>
                  <a:cubicBezTo>
                    <a:pt x="1869" y="1786"/>
                    <a:pt x="1786" y="1858"/>
                    <a:pt x="1786" y="1965"/>
                  </a:cubicBezTo>
                  <a:lnTo>
                    <a:pt x="1786" y="5501"/>
                  </a:lnTo>
                  <a:lnTo>
                    <a:pt x="1786" y="6727"/>
                  </a:lnTo>
                  <a:lnTo>
                    <a:pt x="1655" y="6727"/>
                  </a:lnTo>
                  <a:cubicBezTo>
                    <a:pt x="1476" y="6501"/>
                    <a:pt x="1203" y="6346"/>
                    <a:pt x="917" y="6346"/>
                  </a:cubicBezTo>
                  <a:cubicBezTo>
                    <a:pt x="417" y="6346"/>
                    <a:pt x="0" y="6763"/>
                    <a:pt x="0" y="7275"/>
                  </a:cubicBezTo>
                  <a:cubicBezTo>
                    <a:pt x="0" y="7775"/>
                    <a:pt x="417" y="8192"/>
                    <a:pt x="917" y="8192"/>
                  </a:cubicBezTo>
                  <a:cubicBezTo>
                    <a:pt x="1203" y="8192"/>
                    <a:pt x="1488" y="8061"/>
                    <a:pt x="1655" y="7823"/>
                  </a:cubicBezTo>
                  <a:lnTo>
                    <a:pt x="1786" y="7823"/>
                  </a:lnTo>
                  <a:lnTo>
                    <a:pt x="1786" y="9049"/>
                  </a:lnTo>
                  <a:cubicBezTo>
                    <a:pt x="1786" y="9132"/>
                    <a:pt x="1857" y="9228"/>
                    <a:pt x="1965" y="9228"/>
                  </a:cubicBezTo>
                  <a:lnTo>
                    <a:pt x="2584" y="9228"/>
                  </a:lnTo>
                  <a:cubicBezTo>
                    <a:pt x="2679" y="9228"/>
                    <a:pt x="2762" y="9144"/>
                    <a:pt x="2762" y="9049"/>
                  </a:cubicBezTo>
                  <a:cubicBezTo>
                    <a:pt x="2762" y="8942"/>
                    <a:pt x="2691" y="8870"/>
                    <a:pt x="2584" y="8870"/>
                  </a:cubicBezTo>
                  <a:lnTo>
                    <a:pt x="2143" y="8870"/>
                  </a:lnTo>
                  <a:lnTo>
                    <a:pt x="2143" y="7644"/>
                  </a:lnTo>
                  <a:cubicBezTo>
                    <a:pt x="2143" y="7561"/>
                    <a:pt x="2072" y="7466"/>
                    <a:pt x="1965" y="7466"/>
                  </a:cubicBezTo>
                  <a:lnTo>
                    <a:pt x="1560" y="7466"/>
                  </a:lnTo>
                  <a:cubicBezTo>
                    <a:pt x="1500" y="7466"/>
                    <a:pt x="1441" y="7501"/>
                    <a:pt x="1417" y="7561"/>
                  </a:cubicBezTo>
                  <a:cubicBezTo>
                    <a:pt x="1310" y="7739"/>
                    <a:pt x="1119" y="7835"/>
                    <a:pt x="917" y="7835"/>
                  </a:cubicBezTo>
                  <a:cubicBezTo>
                    <a:pt x="607" y="7835"/>
                    <a:pt x="357" y="7585"/>
                    <a:pt x="357" y="7275"/>
                  </a:cubicBezTo>
                  <a:cubicBezTo>
                    <a:pt x="357" y="6965"/>
                    <a:pt x="607" y="6704"/>
                    <a:pt x="917" y="6704"/>
                  </a:cubicBezTo>
                  <a:cubicBezTo>
                    <a:pt x="1131" y="6704"/>
                    <a:pt x="1310" y="6811"/>
                    <a:pt x="1417" y="6989"/>
                  </a:cubicBezTo>
                  <a:cubicBezTo>
                    <a:pt x="1441" y="7049"/>
                    <a:pt x="1500" y="7085"/>
                    <a:pt x="1560" y="7085"/>
                  </a:cubicBezTo>
                  <a:lnTo>
                    <a:pt x="1965" y="7085"/>
                  </a:lnTo>
                  <a:cubicBezTo>
                    <a:pt x="2048" y="7085"/>
                    <a:pt x="2143" y="7001"/>
                    <a:pt x="2143" y="6906"/>
                  </a:cubicBezTo>
                  <a:lnTo>
                    <a:pt x="2143" y="5680"/>
                  </a:lnTo>
                  <a:lnTo>
                    <a:pt x="3358" y="5680"/>
                  </a:lnTo>
                  <a:cubicBezTo>
                    <a:pt x="3453" y="5680"/>
                    <a:pt x="3536" y="5608"/>
                    <a:pt x="3536" y="5501"/>
                  </a:cubicBezTo>
                  <a:lnTo>
                    <a:pt x="3536" y="5096"/>
                  </a:lnTo>
                  <a:cubicBezTo>
                    <a:pt x="3536" y="5037"/>
                    <a:pt x="3512" y="4977"/>
                    <a:pt x="3453" y="4953"/>
                  </a:cubicBezTo>
                  <a:cubicBezTo>
                    <a:pt x="3274" y="4846"/>
                    <a:pt x="3167" y="4656"/>
                    <a:pt x="3167" y="4465"/>
                  </a:cubicBezTo>
                  <a:cubicBezTo>
                    <a:pt x="3167" y="4144"/>
                    <a:pt x="3417" y="3894"/>
                    <a:pt x="3739" y="3894"/>
                  </a:cubicBezTo>
                  <a:cubicBezTo>
                    <a:pt x="4048" y="3894"/>
                    <a:pt x="4298" y="4144"/>
                    <a:pt x="4298" y="4465"/>
                  </a:cubicBezTo>
                  <a:cubicBezTo>
                    <a:pt x="4298" y="4668"/>
                    <a:pt x="4191" y="4846"/>
                    <a:pt x="4013" y="4953"/>
                  </a:cubicBezTo>
                  <a:cubicBezTo>
                    <a:pt x="3953" y="4977"/>
                    <a:pt x="3929" y="5037"/>
                    <a:pt x="3929" y="5096"/>
                  </a:cubicBezTo>
                  <a:lnTo>
                    <a:pt x="3929" y="5501"/>
                  </a:lnTo>
                  <a:cubicBezTo>
                    <a:pt x="3929" y="5596"/>
                    <a:pt x="4001" y="5680"/>
                    <a:pt x="4108" y="5680"/>
                  </a:cubicBezTo>
                  <a:lnTo>
                    <a:pt x="5322" y="5680"/>
                  </a:lnTo>
                  <a:lnTo>
                    <a:pt x="5322" y="6727"/>
                  </a:lnTo>
                  <a:lnTo>
                    <a:pt x="5191" y="6727"/>
                  </a:lnTo>
                  <a:cubicBezTo>
                    <a:pt x="5013" y="6501"/>
                    <a:pt x="4751" y="6346"/>
                    <a:pt x="4465" y="6346"/>
                  </a:cubicBezTo>
                  <a:cubicBezTo>
                    <a:pt x="3953" y="6346"/>
                    <a:pt x="3536" y="6763"/>
                    <a:pt x="3536" y="7275"/>
                  </a:cubicBezTo>
                  <a:cubicBezTo>
                    <a:pt x="3536" y="7775"/>
                    <a:pt x="3953" y="8192"/>
                    <a:pt x="4465" y="8192"/>
                  </a:cubicBezTo>
                  <a:cubicBezTo>
                    <a:pt x="4751" y="8192"/>
                    <a:pt x="5025" y="8061"/>
                    <a:pt x="5191" y="7823"/>
                  </a:cubicBezTo>
                  <a:lnTo>
                    <a:pt x="5322" y="7823"/>
                  </a:lnTo>
                  <a:lnTo>
                    <a:pt x="5322" y="8870"/>
                  </a:lnTo>
                  <a:lnTo>
                    <a:pt x="3120" y="8870"/>
                  </a:lnTo>
                  <a:cubicBezTo>
                    <a:pt x="3036" y="8870"/>
                    <a:pt x="2941" y="8942"/>
                    <a:pt x="2941" y="9049"/>
                  </a:cubicBezTo>
                  <a:cubicBezTo>
                    <a:pt x="2941" y="9144"/>
                    <a:pt x="3024" y="9228"/>
                    <a:pt x="3120" y="9228"/>
                  </a:cubicBezTo>
                  <a:lnTo>
                    <a:pt x="6727" y="9228"/>
                  </a:lnTo>
                  <a:lnTo>
                    <a:pt x="6727" y="9359"/>
                  </a:lnTo>
                  <a:cubicBezTo>
                    <a:pt x="6501" y="9537"/>
                    <a:pt x="6358" y="9799"/>
                    <a:pt x="6358" y="10085"/>
                  </a:cubicBezTo>
                  <a:cubicBezTo>
                    <a:pt x="6358" y="10597"/>
                    <a:pt x="6775" y="11014"/>
                    <a:pt x="7275" y="11014"/>
                  </a:cubicBezTo>
                  <a:cubicBezTo>
                    <a:pt x="7787" y="11014"/>
                    <a:pt x="8204" y="10597"/>
                    <a:pt x="8204" y="10085"/>
                  </a:cubicBezTo>
                  <a:cubicBezTo>
                    <a:pt x="8204" y="9799"/>
                    <a:pt x="8061" y="9525"/>
                    <a:pt x="7823" y="9359"/>
                  </a:cubicBezTo>
                  <a:lnTo>
                    <a:pt x="7823" y="9228"/>
                  </a:lnTo>
                  <a:lnTo>
                    <a:pt x="9049" y="9228"/>
                  </a:lnTo>
                  <a:cubicBezTo>
                    <a:pt x="9132" y="9228"/>
                    <a:pt x="9227" y="9144"/>
                    <a:pt x="9227" y="9049"/>
                  </a:cubicBezTo>
                  <a:lnTo>
                    <a:pt x="9227" y="7858"/>
                  </a:lnTo>
                  <a:lnTo>
                    <a:pt x="9227" y="7632"/>
                  </a:lnTo>
                  <a:lnTo>
                    <a:pt x="9227" y="5501"/>
                  </a:lnTo>
                  <a:lnTo>
                    <a:pt x="9227" y="4287"/>
                  </a:lnTo>
                  <a:lnTo>
                    <a:pt x="9358" y="4287"/>
                  </a:lnTo>
                  <a:cubicBezTo>
                    <a:pt x="9537" y="4501"/>
                    <a:pt x="9811" y="4656"/>
                    <a:pt x="10097" y="4656"/>
                  </a:cubicBezTo>
                  <a:cubicBezTo>
                    <a:pt x="10597" y="4656"/>
                    <a:pt x="11013" y="4239"/>
                    <a:pt x="11013" y="3727"/>
                  </a:cubicBezTo>
                  <a:cubicBezTo>
                    <a:pt x="11013" y="3227"/>
                    <a:pt x="10597" y="2810"/>
                    <a:pt x="10097" y="2810"/>
                  </a:cubicBezTo>
                  <a:cubicBezTo>
                    <a:pt x="9811" y="2810"/>
                    <a:pt x="9525" y="2941"/>
                    <a:pt x="9358" y="3179"/>
                  </a:cubicBezTo>
                  <a:lnTo>
                    <a:pt x="9227" y="3179"/>
                  </a:lnTo>
                  <a:lnTo>
                    <a:pt x="9227" y="1965"/>
                  </a:lnTo>
                  <a:cubicBezTo>
                    <a:pt x="9227" y="1870"/>
                    <a:pt x="9156" y="1786"/>
                    <a:pt x="9049" y="1786"/>
                  </a:cubicBezTo>
                  <a:lnTo>
                    <a:pt x="8465" y="1786"/>
                  </a:lnTo>
                  <a:cubicBezTo>
                    <a:pt x="8382" y="1786"/>
                    <a:pt x="8287" y="1858"/>
                    <a:pt x="8287" y="1965"/>
                  </a:cubicBezTo>
                  <a:cubicBezTo>
                    <a:pt x="8287" y="2048"/>
                    <a:pt x="8358" y="2143"/>
                    <a:pt x="8465" y="2143"/>
                  </a:cubicBezTo>
                  <a:lnTo>
                    <a:pt x="8870" y="2143"/>
                  </a:lnTo>
                  <a:lnTo>
                    <a:pt x="8870" y="3358"/>
                  </a:lnTo>
                  <a:cubicBezTo>
                    <a:pt x="8870" y="3453"/>
                    <a:pt x="8942" y="3536"/>
                    <a:pt x="9049" y="3536"/>
                  </a:cubicBezTo>
                  <a:lnTo>
                    <a:pt x="9454" y="3536"/>
                  </a:lnTo>
                  <a:cubicBezTo>
                    <a:pt x="9513" y="3536"/>
                    <a:pt x="9573" y="3513"/>
                    <a:pt x="9597" y="3453"/>
                  </a:cubicBezTo>
                  <a:cubicBezTo>
                    <a:pt x="9704" y="3275"/>
                    <a:pt x="9894" y="3167"/>
                    <a:pt x="10085" y="3167"/>
                  </a:cubicBezTo>
                  <a:cubicBezTo>
                    <a:pt x="10406" y="3167"/>
                    <a:pt x="10656" y="3417"/>
                    <a:pt x="10656" y="3727"/>
                  </a:cubicBezTo>
                  <a:cubicBezTo>
                    <a:pt x="10656" y="4048"/>
                    <a:pt x="10406" y="4298"/>
                    <a:pt x="10085" y="4298"/>
                  </a:cubicBezTo>
                  <a:cubicBezTo>
                    <a:pt x="9882" y="4298"/>
                    <a:pt x="9704" y="4191"/>
                    <a:pt x="9597" y="4013"/>
                  </a:cubicBezTo>
                  <a:cubicBezTo>
                    <a:pt x="9573" y="3953"/>
                    <a:pt x="9513" y="3929"/>
                    <a:pt x="9454" y="3929"/>
                  </a:cubicBezTo>
                  <a:lnTo>
                    <a:pt x="9049" y="3929"/>
                  </a:lnTo>
                  <a:cubicBezTo>
                    <a:pt x="8966" y="3929"/>
                    <a:pt x="8870" y="4001"/>
                    <a:pt x="8870" y="4108"/>
                  </a:cubicBezTo>
                  <a:lnTo>
                    <a:pt x="8870" y="5322"/>
                  </a:lnTo>
                  <a:lnTo>
                    <a:pt x="7644" y="5322"/>
                  </a:lnTo>
                  <a:cubicBezTo>
                    <a:pt x="7561" y="5322"/>
                    <a:pt x="7465" y="5394"/>
                    <a:pt x="7465" y="5501"/>
                  </a:cubicBezTo>
                  <a:lnTo>
                    <a:pt x="7465" y="5906"/>
                  </a:lnTo>
                  <a:cubicBezTo>
                    <a:pt x="7465" y="5965"/>
                    <a:pt x="7501" y="6025"/>
                    <a:pt x="7561" y="6049"/>
                  </a:cubicBezTo>
                  <a:cubicBezTo>
                    <a:pt x="7739" y="6156"/>
                    <a:pt x="7846" y="6346"/>
                    <a:pt x="7846" y="6549"/>
                  </a:cubicBezTo>
                  <a:cubicBezTo>
                    <a:pt x="7846" y="6858"/>
                    <a:pt x="7584" y="7108"/>
                    <a:pt x="7275" y="7108"/>
                  </a:cubicBezTo>
                  <a:cubicBezTo>
                    <a:pt x="6965" y="7108"/>
                    <a:pt x="6715" y="6858"/>
                    <a:pt x="6715" y="6549"/>
                  </a:cubicBezTo>
                  <a:cubicBezTo>
                    <a:pt x="6715" y="6334"/>
                    <a:pt x="6810" y="6156"/>
                    <a:pt x="7001" y="6049"/>
                  </a:cubicBezTo>
                  <a:cubicBezTo>
                    <a:pt x="7061" y="6025"/>
                    <a:pt x="7084" y="5965"/>
                    <a:pt x="7084" y="5906"/>
                  </a:cubicBezTo>
                  <a:lnTo>
                    <a:pt x="7084" y="5501"/>
                  </a:lnTo>
                  <a:cubicBezTo>
                    <a:pt x="7084" y="5418"/>
                    <a:pt x="7013" y="5322"/>
                    <a:pt x="6906" y="5322"/>
                  </a:cubicBezTo>
                  <a:lnTo>
                    <a:pt x="5679" y="5322"/>
                  </a:lnTo>
                  <a:lnTo>
                    <a:pt x="5679" y="4287"/>
                  </a:lnTo>
                  <a:lnTo>
                    <a:pt x="5822" y="4287"/>
                  </a:lnTo>
                  <a:cubicBezTo>
                    <a:pt x="6001" y="4501"/>
                    <a:pt x="6263" y="4656"/>
                    <a:pt x="6549" y="4656"/>
                  </a:cubicBezTo>
                  <a:cubicBezTo>
                    <a:pt x="7061" y="4656"/>
                    <a:pt x="7477" y="4239"/>
                    <a:pt x="7477" y="3727"/>
                  </a:cubicBezTo>
                  <a:cubicBezTo>
                    <a:pt x="7477" y="3227"/>
                    <a:pt x="7061" y="2810"/>
                    <a:pt x="6549" y="2810"/>
                  </a:cubicBezTo>
                  <a:cubicBezTo>
                    <a:pt x="6263" y="2810"/>
                    <a:pt x="5989" y="2941"/>
                    <a:pt x="5822" y="3179"/>
                  </a:cubicBezTo>
                  <a:lnTo>
                    <a:pt x="5679" y="3179"/>
                  </a:lnTo>
                  <a:lnTo>
                    <a:pt x="5679" y="2143"/>
                  </a:lnTo>
                  <a:lnTo>
                    <a:pt x="7882" y="2143"/>
                  </a:lnTo>
                  <a:cubicBezTo>
                    <a:pt x="7977" y="2143"/>
                    <a:pt x="8061" y="2060"/>
                    <a:pt x="8061" y="1965"/>
                  </a:cubicBezTo>
                  <a:cubicBezTo>
                    <a:pt x="8061" y="1870"/>
                    <a:pt x="7989" y="1786"/>
                    <a:pt x="7882" y="1786"/>
                  </a:cubicBezTo>
                  <a:lnTo>
                    <a:pt x="4286" y="1786"/>
                  </a:lnTo>
                  <a:lnTo>
                    <a:pt x="4286" y="1643"/>
                  </a:lnTo>
                  <a:cubicBezTo>
                    <a:pt x="4513" y="1465"/>
                    <a:pt x="4655" y="1203"/>
                    <a:pt x="4655" y="917"/>
                  </a:cubicBezTo>
                  <a:cubicBezTo>
                    <a:pt x="4655" y="417"/>
                    <a:pt x="4239" y="0"/>
                    <a:pt x="3739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Цели </a:t>
            </a:r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обновлённых </a:t>
            </a:r>
            <a:r>
              <a:rPr lang="ru-RU" sz="2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ФГОС</a:t>
            </a:r>
            <a:r>
              <a:rPr lang="ru-RU" sz="2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создание условий для формирования 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357290" y="1071546"/>
          <a:ext cx="7215238" cy="5214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9" name="Группа 48"/>
          <p:cNvGrpSpPr/>
          <p:nvPr/>
        </p:nvGrpSpPr>
        <p:grpSpPr>
          <a:xfrm>
            <a:off x="357158" y="1285860"/>
            <a:ext cx="642942" cy="4714908"/>
            <a:chOff x="357158" y="1285860"/>
            <a:chExt cx="642942" cy="4714908"/>
          </a:xfrm>
        </p:grpSpPr>
        <p:grpSp>
          <p:nvGrpSpPr>
            <p:cNvPr id="7" name="Google Shape;12136;p67"/>
            <p:cNvGrpSpPr/>
            <p:nvPr/>
          </p:nvGrpSpPr>
          <p:grpSpPr>
            <a:xfrm>
              <a:off x="428596" y="5572140"/>
              <a:ext cx="500066" cy="428628"/>
              <a:chOff x="3967437" y="3837102"/>
              <a:chExt cx="364708" cy="295405"/>
            </a:xfrm>
          </p:grpSpPr>
          <p:sp>
            <p:nvSpPr>
              <p:cNvPr id="8" name="Google Shape;12137;p67"/>
              <p:cNvSpPr/>
              <p:nvPr/>
            </p:nvSpPr>
            <p:spPr>
              <a:xfrm>
                <a:off x="4178750" y="3868334"/>
                <a:ext cx="153396" cy="264172"/>
              </a:xfrm>
              <a:custGeom>
                <a:avLst/>
                <a:gdLst/>
                <a:ahLst/>
                <a:cxnLst/>
                <a:rect l="l" t="t" r="r" b="b"/>
                <a:pathLst>
                  <a:path w="4823" h="8306" extrusionOk="0">
                    <a:moveTo>
                      <a:pt x="4273" y="1"/>
                    </a:moveTo>
                    <a:cubicBezTo>
                      <a:pt x="4217" y="1"/>
                      <a:pt x="4158" y="32"/>
                      <a:pt x="4120" y="78"/>
                    </a:cubicBezTo>
                    <a:cubicBezTo>
                      <a:pt x="4060" y="150"/>
                      <a:pt x="4096" y="257"/>
                      <a:pt x="4167" y="316"/>
                    </a:cubicBezTo>
                    <a:cubicBezTo>
                      <a:pt x="4370" y="471"/>
                      <a:pt x="4489" y="685"/>
                      <a:pt x="4489" y="947"/>
                    </a:cubicBezTo>
                    <a:lnTo>
                      <a:pt x="4489" y="7210"/>
                    </a:lnTo>
                    <a:cubicBezTo>
                      <a:pt x="4489" y="7627"/>
                      <a:pt x="4156" y="7984"/>
                      <a:pt x="3715" y="7984"/>
                    </a:cubicBezTo>
                    <a:lnTo>
                      <a:pt x="167" y="7984"/>
                    </a:lnTo>
                    <a:cubicBezTo>
                      <a:pt x="72" y="7984"/>
                      <a:pt x="0" y="8055"/>
                      <a:pt x="0" y="8151"/>
                    </a:cubicBezTo>
                    <a:cubicBezTo>
                      <a:pt x="0" y="8234"/>
                      <a:pt x="72" y="8305"/>
                      <a:pt x="167" y="8305"/>
                    </a:cubicBezTo>
                    <a:lnTo>
                      <a:pt x="3715" y="8305"/>
                    </a:lnTo>
                    <a:cubicBezTo>
                      <a:pt x="4334" y="8305"/>
                      <a:pt x="4822" y="7817"/>
                      <a:pt x="4822" y="7210"/>
                    </a:cubicBezTo>
                    <a:lnTo>
                      <a:pt x="4822" y="947"/>
                    </a:lnTo>
                    <a:cubicBezTo>
                      <a:pt x="4822" y="590"/>
                      <a:pt x="4644" y="245"/>
                      <a:pt x="4358" y="31"/>
                    </a:cubicBezTo>
                    <a:cubicBezTo>
                      <a:pt x="4333" y="10"/>
                      <a:pt x="4303" y="1"/>
                      <a:pt x="4273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00B05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12138;p67"/>
              <p:cNvSpPr/>
              <p:nvPr/>
            </p:nvSpPr>
            <p:spPr>
              <a:xfrm>
                <a:off x="3969346" y="3937447"/>
                <a:ext cx="198431" cy="194678"/>
              </a:xfrm>
              <a:custGeom>
                <a:avLst/>
                <a:gdLst/>
                <a:ahLst/>
                <a:cxnLst/>
                <a:rect l="l" t="t" r="r" b="b"/>
                <a:pathLst>
                  <a:path w="6239" h="6121" extrusionOk="0">
                    <a:moveTo>
                      <a:pt x="167" y="1"/>
                    </a:moveTo>
                    <a:cubicBezTo>
                      <a:pt x="83" y="1"/>
                      <a:pt x="0" y="72"/>
                      <a:pt x="0" y="167"/>
                    </a:cubicBezTo>
                    <a:lnTo>
                      <a:pt x="0" y="5025"/>
                    </a:lnTo>
                    <a:cubicBezTo>
                      <a:pt x="0" y="5632"/>
                      <a:pt x="488" y="6121"/>
                      <a:pt x="1107" y="6121"/>
                    </a:cubicBezTo>
                    <a:lnTo>
                      <a:pt x="6060" y="6121"/>
                    </a:lnTo>
                    <a:cubicBezTo>
                      <a:pt x="6144" y="6121"/>
                      <a:pt x="6227" y="6049"/>
                      <a:pt x="6227" y="5954"/>
                    </a:cubicBezTo>
                    <a:cubicBezTo>
                      <a:pt x="6239" y="5870"/>
                      <a:pt x="6168" y="5799"/>
                      <a:pt x="6060" y="5799"/>
                    </a:cubicBezTo>
                    <a:lnTo>
                      <a:pt x="1107" y="5799"/>
                    </a:lnTo>
                    <a:cubicBezTo>
                      <a:pt x="691" y="5799"/>
                      <a:pt x="333" y="5454"/>
                      <a:pt x="333" y="5025"/>
                    </a:cubicBezTo>
                    <a:lnTo>
                      <a:pt x="333" y="167"/>
                    </a:lnTo>
                    <a:cubicBezTo>
                      <a:pt x="333" y="72"/>
                      <a:pt x="262" y="1"/>
                      <a:pt x="167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00B05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12139;p67"/>
              <p:cNvSpPr/>
              <p:nvPr/>
            </p:nvSpPr>
            <p:spPr>
              <a:xfrm>
                <a:off x="3967437" y="3837102"/>
                <a:ext cx="331376" cy="89786"/>
              </a:xfrm>
              <a:custGeom>
                <a:avLst/>
                <a:gdLst/>
                <a:ahLst/>
                <a:cxnLst/>
                <a:rect l="l" t="t" r="r" b="b"/>
                <a:pathLst>
                  <a:path w="10419" h="2823" extrusionOk="0">
                    <a:moveTo>
                      <a:pt x="2739" y="334"/>
                    </a:moveTo>
                    <a:cubicBezTo>
                      <a:pt x="2822" y="334"/>
                      <a:pt x="2894" y="393"/>
                      <a:pt x="2894" y="477"/>
                    </a:cubicBezTo>
                    <a:lnTo>
                      <a:pt x="2894" y="1453"/>
                    </a:lnTo>
                    <a:cubicBezTo>
                      <a:pt x="2894" y="1525"/>
                      <a:pt x="2834" y="1596"/>
                      <a:pt x="2739" y="1596"/>
                    </a:cubicBezTo>
                    <a:cubicBezTo>
                      <a:pt x="2668" y="1596"/>
                      <a:pt x="2596" y="1536"/>
                      <a:pt x="2596" y="1453"/>
                    </a:cubicBezTo>
                    <a:lnTo>
                      <a:pt x="2596" y="477"/>
                    </a:lnTo>
                    <a:cubicBezTo>
                      <a:pt x="2596" y="405"/>
                      <a:pt x="2656" y="334"/>
                      <a:pt x="2739" y="334"/>
                    </a:cubicBezTo>
                    <a:close/>
                    <a:moveTo>
                      <a:pt x="4751" y="334"/>
                    </a:moveTo>
                    <a:cubicBezTo>
                      <a:pt x="4823" y="334"/>
                      <a:pt x="4906" y="393"/>
                      <a:pt x="4906" y="477"/>
                    </a:cubicBezTo>
                    <a:lnTo>
                      <a:pt x="4906" y="1453"/>
                    </a:lnTo>
                    <a:cubicBezTo>
                      <a:pt x="4906" y="1525"/>
                      <a:pt x="4846" y="1596"/>
                      <a:pt x="4751" y="1596"/>
                    </a:cubicBezTo>
                    <a:cubicBezTo>
                      <a:pt x="4680" y="1596"/>
                      <a:pt x="4608" y="1536"/>
                      <a:pt x="4608" y="1453"/>
                    </a:cubicBezTo>
                    <a:lnTo>
                      <a:pt x="4608" y="477"/>
                    </a:lnTo>
                    <a:cubicBezTo>
                      <a:pt x="4608" y="405"/>
                      <a:pt x="4668" y="334"/>
                      <a:pt x="4751" y="334"/>
                    </a:cubicBezTo>
                    <a:close/>
                    <a:moveTo>
                      <a:pt x="6763" y="334"/>
                    </a:moveTo>
                    <a:cubicBezTo>
                      <a:pt x="6835" y="334"/>
                      <a:pt x="6906" y="393"/>
                      <a:pt x="6906" y="477"/>
                    </a:cubicBezTo>
                    <a:lnTo>
                      <a:pt x="6906" y="1453"/>
                    </a:lnTo>
                    <a:cubicBezTo>
                      <a:pt x="6906" y="1525"/>
                      <a:pt x="6847" y="1596"/>
                      <a:pt x="6763" y="1596"/>
                    </a:cubicBezTo>
                    <a:cubicBezTo>
                      <a:pt x="6692" y="1596"/>
                      <a:pt x="6609" y="1536"/>
                      <a:pt x="6609" y="1453"/>
                    </a:cubicBezTo>
                    <a:lnTo>
                      <a:pt x="6609" y="477"/>
                    </a:lnTo>
                    <a:cubicBezTo>
                      <a:pt x="6609" y="405"/>
                      <a:pt x="6668" y="334"/>
                      <a:pt x="6763" y="334"/>
                    </a:cubicBezTo>
                    <a:close/>
                    <a:moveTo>
                      <a:pt x="8775" y="334"/>
                    </a:moveTo>
                    <a:cubicBezTo>
                      <a:pt x="8847" y="334"/>
                      <a:pt x="8918" y="393"/>
                      <a:pt x="8918" y="477"/>
                    </a:cubicBezTo>
                    <a:lnTo>
                      <a:pt x="8918" y="1453"/>
                    </a:lnTo>
                    <a:cubicBezTo>
                      <a:pt x="8918" y="1525"/>
                      <a:pt x="8859" y="1596"/>
                      <a:pt x="8775" y="1596"/>
                    </a:cubicBezTo>
                    <a:cubicBezTo>
                      <a:pt x="8692" y="1596"/>
                      <a:pt x="8621" y="1536"/>
                      <a:pt x="8621" y="1453"/>
                    </a:cubicBezTo>
                    <a:lnTo>
                      <a:pt x="8621" y="1155"/>
                    </a:lnTo>
                    <a:lnTo>
                      <a:pt x="8621" y="810"/>
                    </a:lnTo>
                    <a:lnTo>
                      <a:pt x="8621" y="477"/>
                    </a:lnTo>
                    <a:cubicBezTo>
                      <a:pt x="8621" y="405"/>
                      <a:pt x="8680" y="334"/>
                      <a:pt x="8775" y="334"/>
                    </a:cubicBezTo>
                    <a:close/>
                    <a:moveTo>
                      <a:pt x="2703" y="1"/>
                    </a:moveTo>
                    <a:cubicBezTo>
                      <a:pt x="2429" y="1"/>
                      <a:pt x="2203" y="227"/>
                      <a:pt x="2203" y="501"/>
                    </a:cubicBezTo>
                    <a:lnTo>
                      <a:pt x="2203" y="822"/>
                    </a:lnTo>
                    <a:lnTo>
                      <a:pt x="1108" y="822"/>
                    </a:lnTo>
                    <a:cubicBezTo>
                      <a:pt x="501" y="822"/>
                      <a:pt x="1" y="1310"/>
                      <a:pt x="1" y="1929"/>
                    </a:cubicBezTo>
                    <a:lnTo>
                      <a:pt x="1" y="2656"/>
                    </a:lnTo>
                    <a:cubicBezTo>
                      <a:pt x="1" y="2739"/>
                      <a:pt x="84" y="2822"/>
                      <a:pt x="167" y="2822"/>
                    </a:cubicBezTo>
                    <a:cubicBezTo>
                      <a:pt x="262" y="2822"/>
                      <a:pt x="334" y="2739"/>
                      <a:pt x="334" y="2656"/>
                    </a:cubicBezTo>
                    <a:lnTo>
                      <a:pt x="334" y="1929"/>
                    </a:lnTo>
                    <a:cubicBezTo>
                      <a:pt x="334" y="1513"/>
                      <a:pt x="679" y="1144"/>
                      <a:pt x="1108" y="1144"/>
                    </a:cubicBezTo>
                    <a:lnTo>
                      <a:pt x="2203" y="1144"/>
                    </a:lnTo>
                    <a:lnTo>
                      <a:pt x="2203" y="1441"/>
                    </a:lnTo>
                    <a:cubicBezTo>
                      <a:pt x="2203" y="1715"/>
                      <a:pt x="2429" y="1941"/>
                      <a:pt x="2703" y="1941"/>
                    </a:cubicBezTo>
                    <a:cubicBezTo>
                      <a:pt x="2965" y="1941"/>
                      <a:pt x="3191" y="1715"/>
                      <a:pt x="3191" y="1441"/>
                    </a:cubicBezTo>
                    <a:lnTo>
                      <a:pt x="3191" y="1144"/>
                    </a:lnTo>
                    <a:lnTo>
                      <a:pt x="4227" y="1144"/>
                    </a:lnTo>
                    <a:lnTo>
                      <a:pt x="4227" y="1441"/>
                    </a:lnTo>
                    <a:cubicBezTo>
                      <a:pt x="4227" y="1715"/>
                      <a:pt x="4453" y="1941"/>
                      <a:pt x="4727" y="1941"/>
                    </a:cubicBezTo>
                    <a:cubicBezTo>
                      <a:pt x="4989" y="1941"/>
                      <a:pt x="5215" y="1715"/>
                      <a:pt x="5215" y="1441"/>
                    </a:cubicBezTo>
                    <a:lnTo>
                      <a:pt x="5215" y="1144"/>
                    </a:lnTo>
                    <a:lnTo>
                      <a:pt x="6251" y="1144"/>
                    </a:lnTo>
                    <a:lnTo>
                      <a:pt x="6251" y="1441"/>
                    </a:lnTo>
                    <a:cubicBezTo>
                      <a:pt x="6251" y="1715"/>
                      <a:pt x="6478" y="1941"/>
                      <a:pt x="6751" y="1941"/>
                    </a:cubicBezTo>
                    <a:cubicBezTo>
                      <a:pt x="7013" y="1941"/>
                      <a:pt x="7240" y="1715"/>
                      <a:pt x="7240" y="1441"/>
                    </a:cubicBezTo>
                    <a:lnTo>
                      <a:pt x="7240" y="1144"/>
                    </a:lnTo>
                    <a:lnTo>
                      <a:pt x="8275" y="1144"/>
                    </a:lnTo>
                    <a:lnTo>
                      <a:pt x="8275" y="1441"/>
                    </a:lnTo>
                    <a:cubicBezTo>
                      <a:pt x="8275" y="1715"/>
                      <a:pt x="8502" y="1941"/>
                      <a:pt x="8775" y="1941"/>
                    </a:cubicBezTo>
                    <a:cubicBezTo>
                      <a:pt x="9037" y="1941"/>
                      <a:pt x="9264" y="1715"/>
                      <a:pt x="9264" y="1441"/>
                    </a:cubicBezTo>
                    <a:lnTo>
                      <a:pt x="9264" y="1144"/>
                    </a:lnTo>
                    <a:lnTo>
                      <a:pt x="10264" y="1144"/>
                    </a:lnTo>
                    <a:cubicBezTo>
                      <a:pt x="10347" y="1144"/>
                      <a:pt x="10419" y="1072"/>
                      <a:pt x="10419" y="989"/>
                    </a:cubicBezTo>
                    <a:cubicBezTo>
                      <a:pt x="10419" y="894"/>
                      <a:pt x="10347" y="822"/>
                      <a:pt x="10264" y="822"/>
                    </a:cubicBezTo>
                    <a:lnTo>
                      <a:pt x="9264" y="822"/>
                    </a:lnTo>
                    <a:lnTo>
                      <a:pt x="9264" y="501"/>
                    </a:lnTo>
                    <a:cubicBezTo>
                      <a:pt x="9264" y="227"/>
                      <a:pt x="9037" y="1"/>
                      <a:pt x="8775" y="1"/>
                    </a:cubicBezTo>
                    <a:cubicBezTo>
                      <a:pt x="8502" y="1"/>
                      <a:pt x="8275" y="227"/>
                      <a:pt x="8275" y="501"/>
                    </a:cubicBezTo>
                    <a:lnTo>
                      <a:pt x="8275" y="822"/>
                    </a:lnTo>
                    <a:lnTo>
                      <a:pt x="7240" y="822"/>
                    </a:lnTo>
                    <a:lnTo>
                      <a:pt x="7240" y="501"/>
                    </a:lnTo>
                    <a:cubicBezTo>
                      <a:pt x="7240" y="227"/>
                      <a:pt x="7013" y="1"/>
                      <a:pt x="6751" y="1"/>
                    </a:cubicBezTo>
                    <a:cubicBezTo>
                      <a:pt x="6478" y="1"/>
                      <a:pt x="6251" y="227"/>
                      <a:pt x="6251" y="501"/>
                    </a:cubicBezTo>
                    <a:lnTo>
                      <a:pt x="6251" y="822"/>
                    </a:lnTo>
                    <a:lnTo>
                      <a:pt x="5215" y="822"/>
                    </a:lnTo>
                    <a:lnTo>
                      <a:pt x="5215" y="501"/>
                    </a:lnTo>
                    <a:cubicBezTo>
                      <a:pt x="5215" y="227"/>
                      <a:pt x="4989" y="1"/>
                      <a:pt x="4727" y="1"/>
                    </a:cubicBezTo>
                    <a:cubicBezTo>
                      <a:pt x="4453" y="1"/>
                      <a:pt x="4227" y="227"/>
                      <a:pt x="4227" y="501"/>
                    </a:cubicBezTo>
                    <a:lnTo>
                      <a:pt x="4227" y="822"/>
                    </a:lnTo>
                    <a:lnTo>
                      <a:pt x="3191" y="822"/>
                    </a:lnTo>
                    <a:lnTo>
                      <a:pt x="3191" y="501"/>
                    </a:lnTo>
                    <a:cubicBezTo>
                      <a:pt x="3191" y="227"/>
                      <a:pt x="2965" y="1"/>
                      <a:pt x="2703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12140;p67"/>
              <p:cNvSpPr/>
              <p:nvPr/>
            </p:nvSpPr>
            <p:spPr>
              <a:xfrm>
                <a:off x="3994694" y="3917378"/>
                <a:ext cx="158325" cy="156067"/>
              </a:xfrm>
              <a:custGeom>
                <a:avLst/>
                <a:gdLst/>
                <a:ahLst/>
                <a:cxnLst/>
                <a:rect l="l" t="t" r="r" b="b"/>
                <a:pathLst>
                  <a:path w="4978" h="4907" extrusionOk="0">
                    <a:moveTo>
                      <a:pt x="156" y="1"/>
                    </a:moveTo>
                    <a:cubicBezTo>
                      <a:pt x="72" y="1"/>
                      <a:pt x="1" y="72"/>
                      <a:pt x="1" y="155"/>
                    </a:cubicBezTo>
                    <a:lnTo>
                      <a:pt x="1" y="1251"/>
                    </a:lnTo>
                    <a:cubicBezTo>
                      <a:pt x="1" y="2049"/>
                      <a:pt x="656" y="2703"/>
                      <a:pt x="1453" y="2703"/>
                    </a:cubicBezTo>
                    <a:lnTo>
                      <a:pt x="2049" y="2703"/>
                    </a:lnTo>
                    <a:cubicBezTo>
                      <a:pt x="2573" y="2703"/>
                      <a:pt x="2989" y="3120"/>
                      <a:pt x="2989" y="3644"/>
                    </a:cubicBezTo>
                    <a:cubicBezTo>
                      <a:pt x="2989" y="4346"/>
                      <a:pt x="3549" y="4906"/>
                      <a:pt x="4251" y="4906"/>
                    </a:cubicBezTo>
                    <a:lnTo>
                      <a:pt x="4811" y="4906"/>
                    </a:lnTo>
                    <a:cubicBezTo>
                      <a:pt x="4906" y="4906"/>
                      <a:pt x="4978" y="4835"/>
                      <a:pt x="4978" y="4739"/>
                    </a:cubicBezTo>
                    <a:cubicBezTo>
                      <a:pt x="4978" y="4644"/>
                      <a:pt x="4906" y="4561"/>
                      <a:pt x="4799" y="4561"/>
                    </a:cubicBezTo>
                    <a:lnTo>
                      <a:pt x="4239" y="4561"/>
                    </a:lnTo>
                    <a:cubicBezTo>
                      <a:pt x="3716" y="4561"/>
                      <a:pt x="3299" y="4144"/>
                      <a:pt x="3299" y="3632"/>
                    </a:cubicBezTo>
                    <a:cubicBezTo>
                      <a:pt x="3299" y="2930"/>
                      <a:pt x="2739" y="2358"/>
                      <a:pt x="2037" y="2358"/>
                    </a:cubicBezTo>
                    <a:lnTo>
                      <a:pt x="1441" y="2358"/>
                    </a:lnTo>
                    <a:cubicBezTo>
                      <a:pt x="834" y="2358"/>
                      <a:pt x="322" y="1858"/>
                      <a:pt x="322" y="1251"/>
                    </a:cubicBezTo>
                    <a:lnTo>
                      <a:pt x="322" y="155"/>
                    </a:lnTo>
                    <a:cubicBezTo>
                      <a:pt x="322" y="72"/>
                      <a:pt x="251" y="1"/>
                      <a:pt x="156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2141;p67"/>
              <p:cNvSpPr/>
              <p:nvPr/>
            </p:nvSpPr>
            <p:spPr>
              <a:xfrm>
                <a:off x="4160812" y="3927174"/>
                <a:ext cx="155813" cy="149992"/>
              </a:xfrm>
              <a:custGeom>
                <a:avLst/>
                <a:gdLst/>
                <a:ahLst/>
                <a:cxnLst/>
                <a:rect l="l" t="t" r="r" b="b"/>
                <a:pathLst>
                  <a:path w="4899" h="4716" extrusionOk="0">
                    <a:moveTo>
                      <a:pt x="3231" y="645"/>
                    </a:moveTo>
                    <a:lnTo>
                      <a:pt x="4124" y="1538"/>
                    </a:lnTo>
                    <a:lnTo>
                      <a:pt x="3838" y="1812"/>
                    </a:lnTo>
                    <a:lnTo>
                      <a:pt x="2945" y="919"/>
                    </a:lnTo>
                    <a:lnTo>
                      <a:pt x="3231" y="645"/>
                    </a:lnTo>
                    <a:close/>
                    <a:moveTo>
                      <a:pt x="2707" y="1157"/>
                    </a:moveTo>
                    <a:lnTo>
                      <a:pt x="3029" y="1491"/>
                    </a:lnTo>
                    <a:lnTo>
                      <a:pt x="1302" y="3217"/>
                    </a:lnTo>
                    <a:lnTo>
                      <a:pt x="981" y="2884"/>
                    </a:lnTo>
                    <a:lnTo>
                      <a:pt x="2707" y="1157"/>
                    </a:lnTo>
                    <a:close/>
                    <a:moveTo>
                      <a:pt x="814" y="3205"/>
                    </a:moveTo>
                    <a:lnTo>
                      <a:pt x="1564" y="3943"/>
                    </a:lnTo>
                    <a:lnTo>
                      <a:pt x="1064" y="4098"/>
                    </a:lnTo>
                    <a:cubicBezTo>
                      <a:pt x="993" y="3919"/>
                      <a:pt x="862" y="3765"/>
                      <a:pt x="671" y="3693"/>
                    </a:cubicBezTo>
                    <a:lnTo>
                      <a:pt x="814" y="3205"/>
                    </a:lnTo>
                    <a:close/>
                    <a:moveTo>
                      <a:pt x="552" y="4015"/>
                    </a:moveTo>
                    <a:cubicBezTo>
                      <a:pt x="624" y="4050"/>
                      <a:pt x="695" y="4122"/>
                      <a:pt x="731" y="4193"/>
                    </a:cubicBezTo>
                    <a:lnTo>
                      <a:pt x="469" y="4288"/>
                    </a:lnTo>
                    <a:lnTo>
                      <a:pt x="469" y="4288"/>
                    </a:lnTo>
                    <a:lnTo>
                      <a:pt x="552" y="4015"/>
                    </a:lnTo>
                    <a:close/>
                    <a:moveTo>
                      <a:pt x="3648" y="1"/>
                    </a:moveTo>
                    <a:cubicBezTo>
                      <a:pt x="3640" y="1"/>
                      <a:pt x="3632" y="1"/>
                      <a:pt x="3624" y="2"/>
                    </a:cubicBezTo>
                    <a:cubicBezTo>
                      <a:pt x="3148" y="86"/>
                      <a:pt x="3005" y="419"/>
                      <a:pt x="2588" y="788"/>
                    </a:cubicBezTo>
                    <a:cubicBezTo>
                      <a:pt x="2588" y="788"/>
                      <a:pt x="707" y="2669"/>
                      <a:pt x="683" y="2705"/>
                    </a:cubicBezTo>
                    <a:cubicBezTo>
                      <a:pt x="517" y="2812"/>
                      <a:pt x="445" y="3276"/>
                      <a:pt x="40" y="4491"/>
                    </a:cubicBezTo>
                    <a:cubicBezTo>
                      <a:pt x="0" y="4612"/>
                      <a:pt x="79" y="4716"/>
                      <a:pt x="191" y="4716"/>
                    </a:cubicBezTo>
                    <a:cubicBezTo>
                      <a:pt x="212" y="4716"/>
                      <a:pt x="233" y="4712"/>
                      <a:pt x="255" y="4705"/>
                    </a:cubicBezTo>
                    <a:lnTo>
                      <a:pt x="1743" y="4241"/>
                    </a:lnTo>
                    <a:cubicBezTo>
                      <a:pt x="2017" y="4158"/>
                      <a:pt x="2124" y="3979"/>
                      <a:pt x="2231" y="3896"/>
                    </a:cubicBezTo>
                    <a:cubicBezTo>
                      <a:pt x="2291" y="3836"/>
                      <a:pt x="2291" y="3717"/>
                      <a:pt x="2231" y="3657"/>
                    </a:cubicBezTo>
                    <a:cubicBezTo>
                      <a:pt x="2201" y="3628"/>
                      <a:pt x="2157" y="3613"/>
                      <a:pt x="2112" y="3613"/>
                    </a:cubicBezTo>
                    <a:cubicBezTo>
                      <a:pt x="2067" y="3613"/>
                      <a:pt x="2023" y="3628"/>
                      <a:pt x="1993" y="3657"/>
                    </a:cubicBezTo>
                    <a:lnTo>
                      <a:pt x="1874" y="3777"/>
                    </a:lnTo>
                    <a:lnTo>
                      <a:pt x="1541" y="3455"/>
                    </a:lnTo>
                    <a:lnTo>
                      <a:pt x="3267" y="1729"/>
                    </a:lnTo>
                    <a:lnTo>
                      <a:pt x="3600" y="2050"/>
                    </a:lnTo>
                    <a:lnTo>
                      <a:pt x="2469" y="3181"/>
                    </a:lnTo>
                    <a:cubicBezTo>
                      <a:pt x="2362" y="3288"/>
                      <a:pt x="2434" y="3467"/>
                      <a:pt x="2588" y="3467"/>
                    </a:cubicBezTo>
                    <a:cubicBezTo>
                      <a:pt x="2719" y="3467"/>
                      <a:pt x="2672" y="3419"/>
                      <a:pt x="3946" y="2169"/>
                    </a:cubicBezTo>
                    <a:lnTo>
                      <a:pt x="4458" y="1657"/>
                    </a:lnTo>
                    <a:cubicBezTo>
                      <a:pt x="4898" y="1240"/>
                      <a:pt x="4862" y="562"/>
                      <a:pt x="4398" y="193"/>
                    </a:cubicBezTo>
                    <a:cubicBezTo>
                      <a:pt x="4368" y="168"/>
                      <a:pt x="4332" y="156"/>
                      <a:pt x="4296" y="156"/>
                    </a:cubicBezTo>
                    <a:cubicBezTo>
                      <a:pt x="4246" y="156"/>
                      <a:pt x="4195" y="180"/>
                      <a:pt x="4160" y="228"/>
                    </a:cubicBezTo>
                    <a:cubicBezTo>
                      <a:pt x="4100" y="300"/>
                      <a:pt x="4124" y="407"/>
                      <a:pt x="4196" y="467"/>
                    </a:cubicBezTo>
                    <a:cubicBezTo>
                      <a:pt x="4339" y="586"/>
                      <a:pt x="4434" y="764"/>
                      <a:pt x="4434" y="955"/>
                    </a:cubicBezTo>
                    <a:cubicBezTo>
                      <a:pt x="4434" y="1074"/>
                      <a:pt x="4398" y="1181"/>
                      <a:pt x="4339" y="1264"/>
                    </a:cubicBezTo>
                    <a:lnTo>
                      <a:pt x="3481" y="407"/>
                    </a:lnTo>
                    <a:cubicBezTo>
                      <a:pt x="3541" y="371"/>
                      <a:pt x="3612" y="348"/>
                      <a:pt x="3684" y="324"/>
                    </a:cubicBezTo>
                    <a:cubicBezTo>
                      <a:pt x="3779" y="312"/>
                      <a:pt x="3838" y="228"/>
                      <a:pt x="3827" y="133"/>
                    </a:cubicBezTo>
                    <a:cubicBezTo>
                      <a:pt x="3805" y="57"/>
                      <a:pt x="3733" y="1"/>
                      <a:pt x="3648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0070C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2228;p67"/>
            <p:cNvGrpSpPr/>
            <p:nvPr/>
          </p:nvGrpSpPr>
          <p:grpSpPr>
            <a:xfrm>
              <a:off x="428596" y="4429132"/>
              <a:ext cx="428628" cy="500066"/>
              <a:chOff x="1768821" y="3361108"/>
              <a:chExt cx="278739" cy="339073"/>
            </a:xfrm>
          </p:grpSpPr>
          <p:sp>
            <p:nvSpPr>
              <p:cNvPr id="14" name="Google Shape;12229;p67"/>
              <p:cNvSpPr/>
              <p:nvPr/>
            </p:nvSpPr>
            <p:spPr>
              <a:xfrm>
                <a:off x="1784374" y="3549744"/>
                <a:ext cx="32218" cy="21564"/>
              </a:xfrm>
              <a:custGeom>
                <a:avLst/>
                <a:gdLst/>
                <a:ahLst/>
                <a:cxnLst/>
                <a:rect l="l" t="t" r="r" b="b"/>
                <a:pathLst>
                  <a:path w="1013" h="678" extrusionOk="0">
                    <a:moveTo>
                      <a:pt x="830" y="1"/>
                    </a:moveTo>
                    <a:cubicBezTo>
                      <a:pt x="804" y="1"/>
                      <a:pt x="776" y="8"/>
                      <a:pt x="750" y="23"/>
                    </a:cubicBezTo>
                    <a:lnTo>
                      <a:pt x="143" y="380"/>
                    </a:lnTo>
                    <a:cubicBezTo>
                      <a:pt x="0" y="451"/>
                      <a:pt x="48" y="677"/>
                      <a:pt x="214" y="677"/>
                    </a:cubicBezTo>
                    <a:cubicBezTo>
                      <a:pt x="238" y="677"/>
                      <a:pt x="274" y="677"/>
                      <a:pt x="286" y="665"/>
                    </a:cubicBezTo>
                    <a:lnTo>
                      <a:pt x="893" y="308"/>
                    </a:lnTo>
                    <a:cubicBezTo>
                      <a:pt x="1000" y="261"/>
                      <a:pt x="1012" y="154"/>
                      <a:pt x="976" y="82"/>
                    </a:cubicBezTo>
                    <a:cubicBezTo>
                      <a:pt x="944" y="33"/>
                      <a:pt x="889" y="1"/>
                      <a:pt x="830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2230;p67"/>
              <p:cNvSpPr/>
              <p:nvPr/>
            </p:nvSpPr>
            <p:spPr>
              <a:xfrm>
                <a:off x="1998326" y="3551652"/>
                <a:ext cx="32218" cy="21532"/>
              </a:xfrm>
              <a:custGeom>
                <a:avLst/>
                <a:gdLst/>
                <a:ahLst/>
                <a:cxnLst/>
                <a:rect l="l" t="t" r="r" b="b"/>
                <a:pathLst>
                  <a:path w="1013" h="677" extrusionOk="0">
                    <a:moveTo>
                      <a:pt x="199" y="0"/>
                    </a:moveTo>
                    <a:cubicBezTo>
                      <a:pt x="141" y="0"/>
                      <a:pt x="80" y="33"/>
                      <a:pt x="48" y="82"/>
                    </a:cubicBezTo>
                    <a:cubicBezTo>
                      <a:pt x="0" y="153"/>
                      <a:pt x="36" y="260"/>
                      <a:pt x="107" y="308"/>
                    </a:cubicBezTo>
                    <a:cubicBezTo>
                      <a:pt x="726" y="665"/>
                      <a:pt x="714" y="677"/>
                      <a:pt x="810" y="677"/>
                    </a:cubicBezTo>
                    <a:cubicBezTo>
                      <a:pt x="953" y="677"/>
                      <a:pt x="1012" y="451"/>
                      <a:pt x="881" y="379"/>
                    </a:cubicBezTo>
                    <a:lnTo>
                      <a:pt x="274" y="22"/>
                    </a:lnTo>
                    <a:cubicBezTo>
                      <a:pt x="251" y="7"/>
                      <a:pt x="226" y="0"/>
                      <a:pt x="199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2231;p67"/>
              <p:cNvSpPr/>
              <p:nvPr/>
            </p:nvSpPr>
            <p:spPr>
              <a:xfrm>
                <a:off x="1826007" y="3466383"/>
                <a:ext cx="142041" cy="233799"/>
              </a:xfrm>
              <a:custGeom>
                <a:avLst/>
                <a:gdLst/>
                <a:ahLst/>
                <a:cxnLst/>
                <a:rect l="l" t="t" r="r" b="b"/>
                <a:pathLst>
                  <a:path w="4466" h="7351" extrusionOk="0">
                    <a:moveTo>
                      <a:pt x="1715" y="346"/>
                    </a:moveTo>
                    <a:cubicBezTo>
                      <a:pt x="1882" y="346"/>
                      <a:pt x="2013" y="489"/>
                      <a:pt x="2013" y="643"/>
                    </a:cubicBezTo>
                    <a:lnTo>
                      <a:pt x="2013" y="941"/>
                    </a:lnTo>
                    <a:lnTo>
                      <a:pt x="1668" y="941"/>
                    </a:lnTo>
                    <a:cubicBezTo>
                      <a:pt x="1501" y="941"/>
                      <a:pt x="1370" y="810"/>
                      <a:pt x="1370" y="643"/>
                    </a:cubicBezTo>
                    <a:cubicBezTo>
                      <a:pt x="1370" y="489"/>
                      <a:pt x="1501" y="346"/>
                      <a:pt x="1668" y="346"/>
                    </a:cubicBezTo>
                    <a:close/>
                    <a:moveTo>
                      <a:pt x="3573" y="346"/>
                    </a:moveTo>
                    <a:cubicBezTo>
                      <a:pt x="3739" y="346"/>
                      <a:pt x="3870" y="489"/>
                      <a:pt x="3870" y="643"/>
                    </a:cubicBezTo>
                    <a:cubicBezTo>
                      <a:pt x="3870" y="810"/>
                      <a:pt x="3739" y="941"/>
                      <a:pt x="3573" y="941"/>
                    </a:cubicBezTo>
                    <a:lnTo>
                      <a:pt x="3239" y="941"/>
                    </a:lnTo>
                    <a:lnTo>
                      <a:pt x="3239" y="643"/>
                    </a:lnTo>
                    <a:cubicBezTo>
                      <a:pt x="3239" y="489"/>
                      <a:pt x="3370" y="346"/>
                      <a:pt x="3537" y="346"/>
                    </a:cubicBezTo>
                    <a:close/>
                    <a:moveTo>
                      <a:pt x="3727" y="4370"/>
                    </a:moveTo>
                    <a:lnTo>
                      <a:pt x="3727" y="5049"/>
                    </a:lnTo>
                    <a:lnTo>
                      <a:pt x="1513" y="5049"/>
                    </a:lnTo>
                    <a:lnTo>
                      <a:pt x="1513" y="4370"/>
                    </a:lnTo>
                    <a:close/>
                    <a:moveTo>
                      <a:pt x="3739" y="5370"/>
                    </a:moveTo>
                    <a:lnTo>
                      <a:pt x="3739" y="5799"/>
                    </a:lnTo>
                    <a:lnTo>
                      <a:pt x="3727" y="5799"/>
                    </a:lnTo>
                    <a:cubicBezTo>
                      <a:pt x="3727" y="5930"/>
                      <a:pt x="3620" y="6037"/>
                      <a:pt x="3489" y="6037"/>
                    </a:cubicBezTo>
                    <a:lnTo>
                      <a:pt x="1763" y="6037"/>
                    </a:lnTo>
                    <a:cubicBezTo>
                      <a:pt x="1620" y="6037"/>
                      <a:pt x="1525" y="5930"/>
                      <a:pt x="1525" y="5799"/>
                    </a:cubicBezTo>
                    <a:lnTo>
                      <a:pt x="1525" y="5370"/>
                    </a:lnTo>
                    <a:close/>
                    <a:moveTo>
                      <a:pt x="1656" y="0"/>
                    </a:moveTo>
                    <a:cubicBezTo>
                      <a:pt x="1310" y="0"/>
                      <a:pt x="1037" y="286"/>
                      <a:pt x="1037" y="631"/>
                    </a:cubicBezTo>
                    <a:cubicBezTo>
                      <a:pt x="1037" y="977"/>
                      <a:pt x="1310" y="1262"/>
                      <a:pt x="1656" y="1262"/>
                    </a:cubicBezTo>
                    <a:lnTo>
                      <a:pt x="2001" y="1262"/>
                    </a:lnTo>
                    <a:lnTo>
                      <a:pt x="2001" y="2548"/>
                    </a:lnTo>
                    <a:cubicBezTo>
                      <a:pt x="2001" y="2644"/>
                      <a:pt x="2072" y="2715"/>
                      <a:pt x="2168" y="2715"/>
                    </a:cubicBezTo>
                    <a:cubicBezTo>
                      <a:pt x="2251" y="2715"/>
                      <a:pt x="2322" y="2644"/>
                      <a:pt x="2322" y="2548"/>
                    </a:cubicBezTo>
                    <a:lnTo>
                      <a:pt x="2322" y="1262"/>
                    </a:lnTo>
                    <a:lnTo>
                      <a:pt x="2906" y="1262"/>
                    </a:lnTo>
                    <a:lnTo>
                      <a:pt x="2906" y="4037"/>
                    </a:lnTo>
                    <a:lnTo>
                      <a:pt x="2322" y="4037"/>
                    </a:lnTo>
                    <a:lnTo>
                      <a:pt x="2322" y="3191"/>
                    </a:lnTo>
                    <a:cubicBezTo>
                      <a:pt x="2322" y="3108"/>
                      <a:pt x="2251" y="3025"/>
                      <a:pt x="2168" y="3025"/>
                    </a:cubicBezTo>
                    <a:cubicBezTo>
                      <a:pt x="2072" y="3025"/>
                      <a:pt x="2001" y="3108"/>
                      <a:pt x="2001" y="3191"/>
                    </a:cubicBezTo>
                    <a:lnTo>
                      <a:pt x="2001" y="4060"/>
                    </a:lnTo>
                    <a:lnTo>
                      <a:pt x="1513" y="4060"/>
                    </a:lnTo>
                    <a:cubicBezTo>
                      <a:pt x="1489" y="3596"/>
                      <a:pt x="1298" y="3167"/>
                      <a:pt x="941" y="2846"/>
                    </a:cubicBezTo>
                    <a:cubicBezTo>
                      <a:pt x="679" y="2608"/>
                      <a:pt x="465" y="2310"/>
                      <a:pt x="334" y="1989"/>
                    </a:cubicBezTo>
                    <a:cubicBezTo>
                      <a:pt x="305" y="1930"/>
                      <a:pt x="235" y="1887"/>
                      <a:pt x="165" y="1887"/>
                    </a:cubicBezTo>
                    <a:cubicBezTo>
                      <a:pt x="150" y="1887"/>
                      <a:pt x="135" y="1889"/>
                      <a:pt x="120" y="1893"/>
                    </a:cubicBezTo>
                    <a:cubicBezTo>
                      <a:pt x="48" y="1929"/>
                      <a:pt x="1" y="2036"/>
                      <a:pt x="36" y="2108"/>
                    </a:cubicBezTo>
                    <a:cubicBezTo>
                      <a:pt x="179" y="2477"/>
                      <a:pt x="417" y="2810"/>
                      <a:pt x="715" y="3084"/>
                    </a:cubicBezTo>
                    <a:cubicBezTo>
                      <a:pt x="1001" y="3358"/>
                      <a:pt x="1179" y="3727"/>
                      <a:pt x="1179" y="4120"/>
                    </a:cubicBezTo>
                    <a:lnTo>
                      <a:pt x="1179" y="5823"/>
                    </a:lnTo>
                    <a:cubicBezTo>
                      <a:pt x="1179" y="6096"/>
                      <a:pt x="1358" y="6311"/>
                      <a:pt x="1608" y="6382"/>
                    </a:cubicBezTo>
                    <a:cubicBezTo>
                      <a:pt x="1608" y="6513"/>
                      <a:pt x="1644" y="6644"/>
                      <a:pt x="1703" y="6775"/>
                    </a:cubicBezTo>
                    <a:cubicBezTo>
                      <a:pt x="1738" y="6837"/>
                      <a:pt x="1793" y="6872"/>
                      <a:pt x="1848" y="6872"/>
                    </a:cubicBezTo>
                    <a:cubicBezTo>
                      <a:pt x="1868" y="6872"/>
                      <a:pt x="1887" y="6868"/>
                      <a:pt x="1906" y="6858"/>
                    </a:cubicBezTo>
                    <a:cubicBezTo>
                      <a:pt x="1989" y="6811"/>
                      <a:pt x="2025" y="6715"/>
                      <a:pt x="1989" y="6644"/>
                    </a:cubicBezTo>
                    <a:cubicBezTo>
                      <a:pt x="1953" y="6573"/>
                      <a:pt x="1930" y="6477"/>
                      <a:pt x="1930" y="6394"/>
                    </a:cubicBezTo>
                    <a:lnTo>
                      <a:pt x="3263" y="6394"/>
                    </a:lnTo>
                    <a:cubicBezTo>
                      <a:pt x="3243" y="6759"/>
                      <a:pt x="2922" y="7025"/>
                      <a:pt x="2575" y="7025"/>
                    </a:cubicBezTo>
                    <a:cubicBezTo>
                      <a:pt x="2503" y="7025"/>
                      <a:pt x="2430" y="7014"/>
                      <a:pt x="2358" y="6989"/>
                    </a:cubicBezTo>
                    <a:cubicBezTo>
                      <a:pt x="2336" y="6981"/>
                      <a:pt x="2314" y="6977"/>
                      <a:pt x="2294" y="6977"/>
                    </a:cubicBezTo>
                    <a:cubicBezTo>
                      <a:pt x="2227" y="6977"/>
                      <a:pt x="2171" y="7018"/>
                      <a:pt x="2144" y="7073"/>
                    </a:cubicBezTo>
                    <a:cubicBezTo>
                      <a:pt x="2120" y="7168"/>
                      <a:pt x="2168" y="7251"/>
                      <a:pt x="2239" y="7287"/>
                    </a:cubicBezTo>
                    <a:cubicBezTo>
                      <a:pt x="2356" y="7330"/>
                      <a:pt x="2473" y="7350"/>
                      <a:pt x="2588" y="7350"/>
                    </a:cubicBezTo>
                    <a:cubicBezTo>
                      <a:pt x="3106" y="7350"/>
                      <a:pt x="3563" y="6940"/>
                      <a:pt x="3573" y="6394"/>
                    </a:cubicBezTo>
                    <a:cubicBezTo>
                      <a:pt x="3835" y="6334"/>
                      <a:pt x="4013" y="6108"/>
                      <a:pt x="4013" y="5846"/>
                    </a:cubicBezTo>
                    <a:lnTo>
                      <a:pt x="4013" y="4156"/>
                    </a:lnTo>
                    <a:cubicBezTo>
                      <a:pt x="4013" y="3798"/>
                      <a:pt x="4144" y="3465"/>
                      <a:pt x="4370" y="3203"/>
                    </a:cubicBezTo>
                    <a:cubicBezTo>
                      <a:pt x="4466" y="3108"/>
                      <a:pt x="4454" y="3001"/>
                      <a:pt x="4394" y="2941"/>
                    </a:cubicBezTo>
                    <a:cubicBezTo>
                      <a:pt x="4366" y="2913"/>
                      <a:pt x="4326" y="2898"/>
                      <a:pt x="4287" y="2898"/>
                    </a:cubicBezTo>
                    <a:cubicBezTo>
                      <a:pt x="4243" y="2898"/>
                      <a:pt x="4199" y="2916"/>
                      <a:pt x="4168" y="2953"/>
                    </a:cubicBezTo>
                    <a:cubicBezTo>
                      <a:pt x="3906" y="3251"/>
                      <a:pt x="3739" y="3644"/>
                      <a:pt x="3727" y="4060"/>
                    </a:cubicBezTo>
                    <a:lnTo>
                      <a:pt x="3239" y="4060"/>
                    </a:lnTo>
                    <a:lnTo>
                      <a:pt x="3239" y="1262"/>
                    </a:lnTo>
                    <a:lnTo>
                      <a:pt x="3573" y="1262"/>
                    </a:lnTo>
                    <a:cubicBezTo>
                      <a:pt x="3918" y="1262"/>
                      <a:pt x="4204" y="977"/>
                      <a:pt x="4204" y="631"/>
                    </a:cubicBezTo>
                    <a:cubicBezTo>
                      <a:pt x="4204" y="286"/>
                      <a:pt x="3918" y="0"/>
                      <a:pt x="3573" y="0"/>
                    </a:cubicBezTo>
                    <a:lnTo>
                      <a:pt x="3537" y="0"/>
                    </a:lnTo>
                    <a:cubicBezTo>
                      <a:pt x="3192" y="0"/>
                      <a:pt x="2906" y="286"/>
                      <a:pt x="2906" y="631"/>
                    </a:cubicBezTo>
                    <a:lnTo>
                      <a:pt x="2906" y="929"/>
                    </a:lnTo>
                    <a:lnTo>
                      <a:pt x="2322" y="929"/>
                    </a:lnTo>
                    <a:lnTo>
                      <a:pt x="2322" y="631"/>
                    </a:lnTo>
                    <a:cubicBezTo>
                      <a:pt x="2322" y="286"/>
                      <a:pt x="2049" y="0"/>
                      <a:pt x="1703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FFFF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2232;p67"/>
              <p:cNvSpPr/>
              <p:nvPr/>
            </p:nvSpPr>
            <p:spPr>
              <a:xfrm>
                <a:off x="1820345" y="3409706"/>
                <a:ext cx="177631" cy="144236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4535" extrusionOk="0">
                    <a:moveTo>
                      <a:pt x="2818" y="1"/>
                    </a:moveTo>
                    <a:cubicBezTo>
                      <a:pt x="1382" y="1"/>
                      <a:pt x="0" y="1113"/>
                      <a:pt x="0" y="2782"/>
                    </a:cubicBezTo>
                    <a:cubicBezTo>
                      <a:pt x="0" y="2937"/>
                      <a:pt x="24" y="3080"/>
                      <a:pt x="36" y="3223"/>
                    </a:cubicBezTo>
                    <a:cubicBezTo>
                      <a:pt x="47" y="3299"/>
                      <a:pt x="107" y="3355"/>
                      <a:pt x="190" y="3355"/>
                    </a:cubicBezTo>
                    <a:cubicBezTo>
                      <a:pt x="198" y="3355"/>
                      <a:pt x="206" y="3355"/>
                      <a:pt x="214" y="3354"/>
                    </a:cubicBezTo>
                    <a:cubicBezTo>
                      <a:pt x="298" y="3342"/>
                      <a:pt x="357" y="3259"/>
                      <a:pt x="345" y="3175"/>
                    </a:cubicBezTo>
                    <a:cubicBezTo>
                      <a:pt x="333" y="3044"/>
                      <a:pt x="310" y="2925"/>
                      <a:pt x="310" y="2782"/>
                    </a:cubicBezTo>
                    <a:cubicBezTo>
                      <a:pt x="310" y="1416"/>
                      <a:pt x="1429" y="318"/>
                      <a:pt x="2779" y="318"/>
                    </a:cubicBezTo>
                    <a:cubicBezTo>
                      <a:pt x="2793" y="318"/>
                      <a:pt x="2807" y="318"/>
                      <a:pt x="2822" y="318"/>
                    </a:cubicBezTo>
                    <a:cubicBezTo>
                      <a:pt x="4143" y="330"/>
                      <a:pt x="5227" y="1437"/>
                      <a:pt x="5239" y="2759"/>
                    </a:cubicBezTo>
                    <a:lnTo>
                      <a:pt x="5239" y="2782"/>
                    </a:lnTo>
                    <a:cubicBezTo>
                      <a:pt x="5239" y="3318"/>
                      <a:pt x="5060" y="3842"/>
                      <a:pt x="4751" y="4271"/>
                    </a:cubicBezTo>
                    <a:cubicBezTo>
                      <a:pt x="4691" y="4354"/>
                      <a:pt x="4703" y="4437"/>
                      <a:pt x="4775" y="4497"/>
                    </a:cubicBezTo>
                    <a:cubicBezTo>
                      <a:pt x="4809" y="4522"/>
                      <a:pt x="4844" y="4534"/>
                      <a:pt x="4877" y="4534"/>
                    </a:cubicBezTo>
                    <a:cubicBezTo>
                      <a:pt x="4923" y="4534"/>
                      <a:pt x="4966" y="4510"/>
                      <a:pt x="5001" y="4461"/>
                    </a:cubicBezTo>
                    <a:cubicBezTo>
                      <a:pt x="5370" y="3973"/>
                      <a:pt x="5572" y="3390"/>
                      <a:pt x="5572" y="2782"/>
                    </a:cubicBezTo>
                    <a:cubicBezTo>
                      <a:pt x="5584" y="2782"/>
                      <a:pt x="5584" y="2771"/>
                      <a:pt x="5584" y="2759"/>
                    </a:cubicBezTo>
                    <a:cubicBezTo>
                      <a:pt x="5572" y="2032"/>
                      <a:pt x="5286" y="1342"/>
                      <a:pt x="4763" y="818"/>
                    </a:cubicBezTo>
                    <a:cubicBezTo>
                      <a:pt x="4198" y="253"/>
                      <a:pt x="3502" y="1"/>
                      <a:pt x="2818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2233;p67"/>
              <p:cNvSpPr/>
              <p:nvPr/>
            </p:nvSpPr>
            <p:spPr>
              <a:xfrm>
                <a:off x="1904406" y="3361108"/>
                <a:ext cx="10241" cy="32982"/>
              </a:xfrm>
              <a:custGeom>
                <a:avLst/>
                <a:gdLst/>
                <a:ahLst/>
                <a:cxnLst/>
                <a:rect l="l" t="t" r="r" b="b"/>
                <a:pathLst>
                  <a:path w="322" h="1037" extrusionOk="0">
                    <a:moveTo>
                      <a:pt x="155" y="0"/>
                    </a:moveTo>
                    <a:cubicBezTo>
                      <a:pt x="72" y="0"/>
                      <a:pt x="0" y="72"/>
                      <a:pt x="0" y="167"/>
                    </a:cubicBezTo>
                    <a:lnTo>
                      <a:pt x="0" y="870"/>
                    </a:lnTo>
                    <a:cubicBezTo>
                      <a:pt x="0" y="965"/>
                      <a:pt x="72" y="1036"/>
                      <a:pt x="155" y="1036"/>
                    </a:cubicBezTo>
                    <a:cubicBezTo>
                      <a:pt x="250" y="1036"/>
                      <a:pt x="322" y="965"/>
                      <a:pt x="322" y="870"/>
                    </a:cubicBezTo>
                    <a:lnTo>
                      <a:pt x="322" y="167"/>
                    </a:lnTo>
                    <a:cubicBezTo>
                      <a:pt x="310" y="60"/>
                      <a:pt x="250" y="0"/>
                      <a:pt x="155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2234;p67"/>
              <p:cNvSpPr/>
              <p:nvPr/>
            </p:nvSpPr>
            <p:spPr>
              <a:xfrm>
                <a:off x="1836248" y="3378219"/>
                <a:ext cx="23504" cy="29865"/>
              </a:xfrm>
              <a:custGeom>
                <a:avLst/>
                <a:gdLst/>
                <a:ahLst/>
                <a:cxnLst/>
                <a:rect l="l" t="t" r="r" b="b"/>
                <a:pathLst>
                  <a:path w="739" h="939" extrusionOk="0">
                    <a:moveTo>
                      <a:pt x="181" y="0"/>
                    </a:moveTo>
                    <a:cubicBezTo>
                      <a:pt x="154" y="0"/>
                      <a:pt x="125" y="7"/>
                      <a:pt x="95" y="22"/>
                    </a:cubicBezTo>
                    <a:cubicBezTo>
                      <a:pt x="24" y="70"/>
                      <a:pt x="0" y="165"/>
                      <a:pt x="36" y="248"/>
                    </a:cubicBezTo>
                    <a:lnTo>
                      <a:pt x="393" y="855"/>
                    </a:lnTo>
                    <a:cubicBezTo>
                      <a:pt x="429" y="903"/>
                      <a:pt x="488" y="939"/>
                      <a:pt x="536" y="939"/>
                    </a:cubicBezTo>
                    <a:cubicBezTo>
                      <a:pt x="667" y="939"/>
                      <a:pt x="738" y="796"/>
                      <a:pt x="679" y="701"/>
                    </a:cubicBezTo>
                    <a:lnTo>
                      <a:pt x="322" y="82"/>
                    </a:lnTo>
                    <a:cubicBezTo>
                      <a:pt x="289" y="33"/>
                      <a:pt x="239" y="0"/>
                      <a:pt x="181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12235;p67"/>
              <p:cNvSpPr/>
              <p:nvPr/>
            </p:nvSpPr>
            <p:spPr>
              <a:xfrm>
                <a:off x="1787014" y="3427072"/>
                <a:ext cx="31073" cy="21691"/>
              </a:xfrm>
              <a:custGeom>
                <a:avLst/>
                <a:gdLst/>
                <a:ahLst/>
                <a:cxnLst/>
                <a:rect l="l" t="t" r="r" b="b"/>
                <a:pathLst>
                  <a:path w="977" h="682" extrusionOk="0">
                    <a:moveTo>
                      <a:pt x="187" y="0"/>
                    </a:moveTo>
                    <a:cubicBezTo>
                      <a:pt x="129" y="0"/>
                      <a:pt x="69" y="32"/>
                      <a:pt x="36" y="81"/>
                    </a:cubicBezTo>
                    <a:cubicBezTo>
                      <a:pt x="0" y="153"/>
                      <a:pt x="24" y="260"/>
                      <a:pt x="96" y="308"/>
                    </a:cubicBezTo>
                    <a:lnTo>
                      <a:pt x="715" y="665"/>
                    </a:lnTo>
                    <a:cubicBezTo>
                      <a:pt x="737" y="676"/>
                      <a:pt x="762" y="681"/>
                      <a:pt x="788" y="681"/>
                    </a:cubicBezTo>
                    <a:cubicBezTo>
                      <a:pt x="846" y="681"/>
                      <a:pt x="904" y="655"/>
                      <a:pt x="929" y="605"/>
                    </a:cubicBezTo>
                    <a:cubicBezTo>
                      <a:pt x="977" y="510"/>
                      <a:pt x="953" y="427"/>
                      <a:pt x="870" y="379"/>
                    </a:cubicBezTo>
                    <a:lnTo>
                      <a:pt x="262" y="22"/>
                    </a:lnTo>
                    <a:cubicBezTo>
                      <a:pt x="240" y="7"/>
                      <a:pt x="214" y="0"/>
                      <a:pt x="187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2236;p67"/>
              <p:cNvSpPr/>
              <p:nvPr/>
            </p:nvSpPr>
            <p:spPr>
              <a:xfrm>
                <a:off x="1768821" y="3494021"/>
                <a:ext cx="33363" cy="10623"/>
              </a:xfrm>
              <a:custGeom>
                <a:avLst/>
                <a:gdLst/>
                <a:ahLst/>
                <a:cxnLst/>
                <a:rect l="l" t="t" r="r" b="b"/>
                <a:pathLst>
                  <a:path w="1049" h="334" extrusionOk="0">
                    <a:moveTo>
                      <a:pt x="168" y="1"/>
                    </a:moveTo>
                    <a:cubicBezTo>
                      <a:pt x="72" y="1"/>
                      <a:pt x="1" y="72"/>
                      <a:pt x="1" y="167"/>
                    </a:cubicBezTo>
                    <a:cubicBezTo>
                      <a:pt x="1" y="251"/>
                      <a:pt x="72" y="334"/>
                      <a:pt x="168" y="334"/>
                    </a:cubicBezTo>
                    <a:lnTo>
                      <a:pt x="882" y="334"/>
                    </a:lnTo>
                    <a:cubicBezTo>
                      <a:pt x="965" y="334"/>
                      <a:pt x="1049" y="251"/>
                      <a:pt x="1049" y="167"/>
                    </a:cubicBezTo>
                    <a:cubicBezTo>
                      <a:pt x="1049" y="72"/>
                      <a:pt x="965" y="1"/>
                      <a:pt x="882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12237;p67"/>
              <p:cNvSpPr/>
              <p:nvPr/>
            </p:nvSpPr>
            <p:spPr>
              <a:xfrm>
                <a:off x="2014610" y="3495930"/>
                <a:ext cx="32950" cy="10623"/>
              </a:xfrm>
              <a:custGeom>
                <a:avLst/>
                <a:gdLst/>
                <a:ahLst/>
                <a:cxnLst/>
                <a:rect l="l" t="t" r="r" b="b"/>
                <a:pathLst>
                  <a:path w="1036" h="334" extrusionOk="0">
                    <a:moveTo>
                      <a:pt x="167" y="0"/>
                    </a:moveTo>
                    <a:cubicBezTo>
                      <a:pt x="71" y="0"/>
                      <a:pt x="0" y="71"/>
                      <a:pt x="0" y="167"/>
                    </a:cubicBezTo>
                    <a:cubicBezTo>
                      <a:pt x="0" y="250"/>
                      <a:pt x="71" y="333"/>
                      <a:pt x="167" y="333"/>
                    </a:cubicBezTo>
                    <a:lnTo>
                      <a:pt x="881" y="333"/>
                    </a:lnTo>
                    <a:cubicBezTo>
                      <a:pt x="964" y="333"/>
                      <a:pt x="1036" y="250"/>
                      <a:pt x="1036" y="167"/>
                    </a:cubicBezTo>
                    <a:cubicBezTo>
                      <a:pt x="1024" y="71"/>
                      <a:pt x="953" y="0"/>
                      <a:pt x="881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2238;p67"/>
              <p:cNvSpPr/>
              <p:nvPr/>
            </p:nvSpPr>
            <p:spPr>
              <a:xfrm>
                <a:off x="1999439" y="3428948"/>
                <a:ext cx="31105" cy="21882"/>
              </a:xfrm>
              <a:custGeom>
                <a:avLst/>
                <a:gdLst/>
                <a:ahLst/>
                <a:cxnLst/>
                <a:rect l="l" t="t" r="r" b="b"/>
                <a:pathLst>
                  <a:path w="978" h="688" extrusionOk="0">
                    <a:moveTo>
                      <a:pt x="795" y="1"/>
                    </a:moveTo>
                    <a:cubicBezTo>
                      <a:pt x="769" y="1"/>
                      <a:pt x="741" y="8"/>
                      <a:pt x="715" y="22"/>
                    </a:cubicBezTo>
                    <a:lnTo>
                      <a:pt x="108" y="380"/>
                    </a:lnTo>
                    <a:cubicBezTo>
                      <a:pt x="25" y="427"/>
                      <a:pt x="1" y="511"/>
                      <a:pt x="48" y="606"/>
                    </a:cubicBezTo>
                    <a:cubicBezTo>
                      <a:pt x="73" y="655"/>
                      <a:pt x="125" y="687"/>
                      <a:pt x="183" y="687"/>
                    </a:cubicBezTo>
                    <a:cubicBezTo>
                      <a:pt x="209" y="687"/>
                      <a:pt x="237" y="680"/>
                      <a:pt x="263" y="665"/>
                    </a:cubicBezTo>
                    <a:lnTo>
                      <a:pt x="882" y="308"/>
                    </a:lnTo>
                    <a:cubicBezTo>
                      <a:pt x="953" y="249"/>
                      <a:pt x="977" y="153"/>
                      <a:pt x="941" y="82"/>
                    </a:cubicBezTo>
                    <a:cubicBezTo>
                      <a:pt x="909" y="33"/>
                      <a:pt x="854" y="1"/>
                      <a:pt x="795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12239;p67"/>
              <p:cNvSpPr/>
              <p:nvPr/>
            </p:nvSpPr>
            <p:spPr>
              <a:xfrm>
                <a:off x="1958156" y="3379269"/>
                <a:ext cx="23917" cy="29579"/>
              </a:xfrm>
              <a:custGeom>
                <a:avLst/>
                <a:gdLst/>
                <a:ahLst/>
                <a:cxnLst/>
                <a:rect l="l" t="t" r="r" b="b"/>
                <a:pathLst>
                  <a:path w="752" h="930" extrusionOk="0">
                    <a:moveTo>
                      <a:pt x="562" y="0"/>
                    </a:moveTo>
                    <a:cubicBezTo>
                      <a:pt x="506" y="0"/>
                      <a:pt x="449" y="30"/>
                      <a:pt x="418" y="84"/>
                    </a:cubicBezTo>
                    <a:lnTo>
                      <a:pt x="61" y="691"/>
                    </a:lnTo>
                    <a:cubicBezTo>
                      <a:pt x="1" y="799"/>
                      <a:pt x="72" y="930"/>
                      <a:pt x="191" y="930"/>
                    </a:cubicBezTo>
                    <a:cubicBezTo>
                      <a:pt x="251" y="930"/>
                      <a:pt x="299" y="894"/>
                      <a:pt x="334" y="858"/>
                    </a:cubicBezTo>
                    <a:lnTo>
                      <a:pt x="692" y="239"/>
                    </a:lnTo>
                    <a:cubicBezTo>
                      <a:pt x="751" y="168"/>
                      <a:pt x="715" y="72"/>
                      <a:pt x="644" y="25"/>
                    </a:cubicBezTo>
                    <a:cubicBezTo>
                      <a:pt x="619" y="8"/>
                      <a:pt x="591" y="0"/>
                      <a:pt x="562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" name="Google Shape;10296;p65"/>
            <p:cNvGrpSpPr/>
            <p:nvPr/>
          </p:nvGrpSpPr>
          <p:grpSpPr>
            <a:xfrm>
              <a:off x="428596" y="1285860"/>
              <a:ext cx="571504" cy="500066"/>
              <a:chOff x="854261" y="2908813"/>
              <a:chExt cx="377474" cy="335748"/>
            </a:xfrm>
          </p:grpSpPr>
          <p:sp>
            <p:nvSpPr>
              <p:cNvPr id="29" name="Google Shape;10297;p65"/>
              <p:cNvSpPr/>
              <p:nvPr/>
            </p:nvSpPr>
            <p:spPr>
              <a:xfrm>
                <a:off x="896337" y="3079695"/>
                <a:ext cx="47391" cy="17091"/>
              </a:xfrm>
              <a:custGeom>
                <a:avLst/>
                <a:gdLst/>
                <a:ahLst/>
                <a:cxnLst/>
                <a:rect l="l" t="t" r="r" b="b"/>
                <a:pathLst>
                  <a:path w="1489" h="537" extrusionOk="0">
                    <a:moveTo>
                      <a:pt x="179" y="1"/>
                    </a:moveTo>
                    <a:cubicBezTo>
                      <a:pt x="96" y="1"/>
                      <a:pt x="0" y="72"/>
                      <a:pt x="0" y="179"/>
                    </a:cubicBezTo>
                    <a:cubicBezTo>
                      <a:pt x="0" y="263"/>
                      <a:pt x="84" y="358"/>
                      <a:pt x="179" y="358"/>
                    </a:cubicBezTo>
                    <a:cubicBezTo>
                      <a:pt x="381" y="358"/>
                      <a:pt x="941" y="382"/>
                      <a:pt x="1227" y="525"/>
                    </a:cubicBezTo>
                    <a:cubicBezTo>
                      <a:pt x="1251" y="537"/>
                      <a:pt x="1274" y="537"/>
                      <a:pt x="1298" y="537"/>
                    </a:cubicBezTo>
                    <a:cubicBezTo>
                      <a:pt x="1358" y="537"/>
                      <a:pt x="1417" y="501"/>
                      <a:pt x="1453" y="441"/>
                    </a:cubicBezTo>
                    <a:cubicBezTo>
                      <a:pt x="1489" y="358"/>
                      <a:pt x="1465" y="251"/>
                      <a:pt x="1370" y="203"/>
                    </a:cubicBezTo>
                    <a:cubicBezTo>
                      <a:pt x="977" y="1"/>
                      <a:pt x="215" y="1"/>
                      <a:pt x="179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0298;p65"/>
              <p:cNvSpPr/>
              <p:nvPr/>
            </p:nvSpPr>
            <p:spPr>
              <a:xfrm>
                <a:off x="878514" y="3191855"/>
                <a:ext cx="11426" cy="52706"/>
              </a:xfrm>
              <a:custGeom>
                <a:avLst/>
                <a:gdLst/>
                <a:ahLst/>
                <a:cxnLst/>
                <a:rect l="l" t="t" r="r" b="b"/>
                <a:pathLst>
                  <a:path w="359" h="1656" extrusionOk="0">
                    <a:moveTo>
                      <a:pt x="179" y="1"/>
                    </a:moveTo>
                    <a:cubicBezTo>
                      <a:pt x="84" y="1"/>
                      <a:pt x="1" y="72"/>
                      <a:pt x="1" y="180"/>
                    </a:cubicBezTo>
                    <a:lnTo>
                      <a:pt x="1" y="1477"/>
                    </a:lnTo>
                    <a:cubicBezTo>
                      <a:pt x="1" y="1561"/>
                      <a:pt x="72" y="1656"/>
                      <a:pt x="179" y="1656"/>
                    </a:cubicBezTo>
                    <a:cubicBezTo>
                      <a:pt x="287" y="1656"/>
                      <a:pt x="358" y="1585"/>
                      <a:pt x="358" y="1477"/>
                    </a:cubicBezTo>
                    <a:lnTo>
                      <a:pt x="358" y="180"/>
                    </a:lnTo>
                    <a:cubicBezTo>
                      <a:pt x="358" y="72"/>
                      <a:pt x="287" y="1"/>
                      <a:pt x="179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10299;p65"/>
              <p:cNvSpPr/>
              <p:nvPr/>
            </p:nvSpPr>
            <p:spPr>
              <a:xfrm>
                <a:off x="854261" y="3050159"/>
                <a:ext cx="219451" cy="194052"/>
              </a:xfrm>
              <a:custGeom>
                <a:avLst/>
                <a:gdLst/>
                <a:ahLst/>
                <a:cxnLst/>
                <a:rect l="l" t="t" r="r" b="b"/>
                <a:pathLst>
                  <a:path w="6895" h="6097" extrusionOk="0">
                    <a:moveTo>
                      <a:pt x="6406" y="679"/>
                    </a:moveTo>
                    <a:lnTo>
                      <a:pt x="6466" y="929"/>
                    </a:lnTo>
                    <a:cubicBezTo>
                      <a:pt x="6490" y="1000"/>
                      <a:pt x="6478" y="1072"/>
                      <a:pt x="6418" y="1119"/>
                    </a:cubicBezTo>
                    <a:lnTo>
                      <a:pt x="6311" y="1226"/>
                    </a:lnTo>
                    <a:lnTo>
                      <a:pt x="6073" y="988"/>
                    </a:lnTo>
                    <a:lnTo>
                      <a:pt x="6406" y="679"/>
                    </a:lnTo>
                    <a:close/>
                    <a:moveTo>
                      <a:pt x="3192" y="345"/>
                    </a:moveTo>
                    <a:lnTo>
                      <a:pt x="3192" y="1060"/>
                    </a:lnTo>
                    <a:cubicBezTo>
                      <a:pt x="3192" y="1179"/>
                      <a:pt x="3156" y="1298"/>
                      <a:pt x="3108" y="1405"/>
                    </a:cubicBezTo>
                    <a:lnTo>
                      <a:pt x="3025" y="1584"/>
                    </a:lnTo>
                    <a:cubicBezTo>
                      <a:pt x="3013" y="1607"/>
                      <a:pt x="3013" y="1619"/>
                      <a:pt x="3013" y="1655"/>
                    </a:cubicBezTo>
                    <a:lnTo>
                      <a:pt x="3013" y="2024"/>
                    </a:lnTo>
                    <a:cubicBezTo>
                      <a:pt x="2989" y="2286"/>
                      <a:pt x="2894" y="2524"/>
                      <a:pt x="2715" y="2703"/>
                    </a:cubicBezTo>
                    <a:cubicBezTo>
                      <a:pt x="2537" y="2881"/>
                      <a:pt x="2275" y="2965"/>
                      <a:pt x="2025" y="2965"/>
                    </a:cubicBezTo>
                    <a:cubicBezTo>
                      <a:pt x="1525" y="2953"/>
                      <a:pt x="1120" y="2500"/>
                      <a:pt x="1120" y="1988"/>
                    </a:cubicBezTo>
                    <a:lnTo>
                      <a:pt x="1120" y="1655"/>
                    </a:lnTo>
                    <a:cubicBezTo>
                      <a:pt x="1120" y="1619"/>
                      <a:pt x="1120" y="1596"/>
                      <a:pt x="1108" y="1584"/>
                    </a:cubicBezTo>
                    <a:lnTo>
                      <a:pt x="1001" y="1369"/>
                    </a:lnTo>
                    <a:cubicBezTo>
                      <a:pt x="953" y="1298"/>
                      <a:pt x="941" y="1203"/>
                      <a:pt x="941" y="1119"/>
                    </a:cubicBezTo>
                    <a:lnTo>
                      <a:pt x="941" y="1107"/>
                    </a:lnTo>
                    <a:cubicBezTo>
                      <a:pt x="941" y="691"/>
                      <a:pt x="1287" y="345"/>
                      <a:pt x="1703" y="345"/>
                    </a:cubicBezTo>
                    <a:close/>
                    <a:moveTo>
                      <a:pt x="2442" y="3227"/>
                    </a:moveTo>
                    <a:cubicBezTo>
                      <a:pt x="2454" y="3298"/>
                      <a:pt x="2477" y="3334"/>
                      <a:pt x="2489" y="3381"/>
                    </a:cubicBezTo>
                    <a:lnTo>
                      <a:pt x="2323" y="3548"/>
                    </a:lnTo>
                    <a:cubicBezTo>
                      <a:pt x="2251" y="3620"/>
                      <a:pt x="2156" y="3655"/>
                      <a:pt x="2059" y="3655"/>
                    </a:cubicBezTo>
                    <a:cubicBezTo>
                      <a:pt x="1962" y="3655"/>
                      <a:pt x="1864" y="3620"/>
                      <a:pt x="1787" y="3548"/>
                    </a:cubicBezTo>
                    <a:lnTo>
                      <a:pt x="1644" y="3393"/>
                    </a:lnTo>
                    <a:cubicBezTo>
                      <a:pt x="1656" y="3358"/>
                      <a:pt x="1668" y="3286"/>
                      <a:pt x="1668" y="3227"/>
                    </a:cubicBezTo>
                    <a:cubicBezTo>
                      <a:pt x="1775" y="3262"/>
                      <a:pt x="1894" y="3286"/>
                      <a:pt x="2013" y="3286"/>
                    </a:cubicBezTo>
                    <a:lnTo>
                      <a:pt x="2061" y="3286"/>
                    </a:lnTo>
                    <a:cubicBezTo>
                      <a:pt x="2192" y="3286"/>
                      <a:pt x="2323" y="3274"/>
                      <a:pt x="2442" y="3227"/>
                    </a:cubicBezTo>
                    <a:close/>
                    <a:moveTo>
                      <a:pt x="1680" y="0"/>
                    </a:moveTo>
                    <a:cubicBezTo>
                      <a:pt x="1072" y="0"/>
                      <a:pt x="584" y="500"/>
                      <a:pt x="584" y="1107"/>
                    </a:cubicBezTo>
                    <a:lnTo>
                      <a:pt x="584" y="1119"/>
                    </a:lnTo>
                    <a:cubicBezTo>
                      <a:pt x="584" y="1250"/>
                      <a:pt x="608" y="1405"/>
                      <a:pt x="668" y="1524"/>
                    </a:cubicBezTo>
                    <a:lnTo>
                      <a:pt x="763" y="1703"/>
                    </a:lnTo>
                    <a:lnTo>
                      <a:pt x="763" y="1988"/>
                    </a:lnTo>
                    <a:cubicBezTo>
                      <a:pt x="763" y="2429"/>
                      <a:pt x="977" y="2834"/>
                      <a:pt x="1311" y="3072"/>
                    </a:cubicBezTo>
                    <a:lnTo>
                      <a:pt x="1311" y="3215"/>
                    </a:lnTo>
                    <a:cubicBezTo>
                      <a:pt x="1311" y="3310"/>
                      <a:pt x="1251" y="3381"/>
                      <a:pt x="1156" y="3417"/>
                    </a:cubicBezTo>
                    <a:lnTo>
                      <a:pt x="537" y="3596"/>
                    </a:lnTo>
                    <a:cubicBezTo>
                      <a:pt x="227" y="3679"/>
                      <a:pt x="1" y="3965"/>
                      <a:pt x="1" y="4286"/>
                    </a:cubicBezTo>
                    <a:lnTo>
                      <a:pt x="1" y="5917"/>
                    </a:lnTo>
                    <a:cubicBezTo>
                      <a:pt x="1" y="6001"/>
                      <a:pt x="72" y="6096"/>
                      <a:pt x="179" y="6096"/>
                    </a:cubicBezTo>
                    <a:cubicBezTo>
                      <a:pt x="287" y="6096"/>
                      <a:pt x="358" y="6013"/>
                      <a:pt x="358" y="5917"/>
                    </a:cubicBezTo>
                    <a:lnTo>
                      <a:pt x="358" y="4310"/>
                    </a:lnTo>
                    <a:cubicBezTo>
                      <a:pt x="358" y="4143"/>
                      <a:pt x="477" y="3977"/>
                      <a:pt x="644" y="3929"/>
                    </a:cubicBezTo>
                    <a:lnTo>
                      <a:pt x="1263" y="3751"/>
                    </a:lnTo>
                    <a:cubicBezTo>
                      <a:pt x="1322" y="3739"/>
                      <a:pt x="1370" y="3715"/>
                      <a:pt x="1418" y="3679"/>
                    </a:cubicBezTo>
                    <a:lnTo>
                      <a:pt x="1513" y="3786"/>
                    </a:lnTo>
                    <a:cubicBezTo>
                      <a:pt x="1668" y="3929"/>
                      <a:pt x="1846" y="3989"/>
                      <a:pt x="2037" y="3989"/>
                    </a:cubicBezTo>
                    <a:cubicBezTo>
                      <a:pt x="2227" y="3989"/>
                      <a:pt x="2406" y="3917"/>
                      <a:pt x="2561" y="3786"/>
                    </a:cubicBezTo>
                    <a:lnTo>
                      <a:pt x="2727" y="3620"/>
                    </a:lnTo>
                    <a:cubicBezTo>
                      <a:pt x="2799" y="3655"/>
                      <a:pt x="2870" y="3679"/>
                      <a:pt x="2966" y="3679"/>
                    </a:cubicBezTo>
                    <a:lnTo>
                      <a:pt x="3001" y="3679"/>
                    </a:lnTo>
                    <a:cubicBezTo>
                      <a:pt x="3144" y="3679"/>
                      <a:pt x="3275" y="3620"/>
                      <a:pt x="3382" y="3524"/>
                    </a:cubicBezTo>
                    <a:lnTo>
                      <a:pt x="5823" y="1226"/>
                    </a:lnTo>
                    <a:lnTo>
                      <a:pt x="6061" y="1465"/>
                    </a:lnTo>
                    <a:lnTo>
                      <a:pt x="3239" y="4274"/>
                    </a:lnTo>
                    <a:cubicBezTo>
                      <a:pt x="3061" y="4453"/>
                      <a:pt x="2977" y="4679"/>
                      <a:pt x="2977" y="4917"/>
                    </a:cubicBezTo>
                    <a:lnTo>
                      <a:pt x="2977" y="5906"/>
                    </a:lnTo>
                    <a:cubicBezTo>
                      <a:pt x="2977" y="6001"/>
                      <a:pt x="3049" y="6096"/>
                      <a:pt x="3156" y="6096"/>
                    </a:cubicBezTo>
                    <a:cubicBezTo>
                      <a:pt x="3239" y="6096"/>
                      <a:pt x="3335" y="6013"/>
                      <a:pt x="3335" y="5906"/>
                    </a:cubicBezTo>
                    <a:lnTo>
                      <a:pt x="3335" y="4917"/>
                    </a:lnTo>
                    <a:cubicBezTo>
                      <a:pt x="3335" y="4763"/>
                      <a:pt x="3394" y="4620"/>
                      <a:pt x="3501" y="4513"/>
                    </a:cubicBezTo>
                    <a:lnTo>
                      <a:pt x="6656" y="1357"/>
                    </a:lnTo>
                    <a:cubicBezTo>
                      <a:pt x="6787" y="1226"/>
                      <a:pt x="6847" y="1024"/>
                      <a:pt x="6799" y="834"/>
                    </a:cubicBezTo>
                    <a:lnTo>
                      <a:pt x="6704" y="405"/>
                    </a:lnTo>
                    <a:lnTo>
                      <a:pt x="6823" y="298"/>
                    </a:lnTo>
                    <a:cubicBezTo>
                      <a:pt x="6895" y="238"/>
                      <a:pt x="6895" y="119"/>
                      <a:pt x="6823" y="60"/>
                    </a:cubicBezTo>
                    <a:cubicBezTo>
                      <a:pt x="6793" y="24"/>
                      <a:pt x="6749" y="6"/>
                      <a:pt x="6704" y="6"/>
                    </a:cubicBezTo>
                    <a:cubicBezTo>
                      <a:pt x="6659" y="6"/>
                      <a:pt x="6615" y="24"/>
                      <a:pt x="6585" y="60"/>
                    </a:cubicBezTo>
                    <a:lnTo>
                      <a:pt x="3156" y="3274"/>
                    </a:lnTo>
                    <a:cubicBezTo>
                      <a:pt x="3132" y="3310"/>
                      <a:pt x="3073" y="3334"/>
                      <a:pt x="3025" y="3334"/>
                    </a:cubicBezTo>
                    <a:lnTo>
                      <a:pt x="2977" y="3334"/>
                    </a:lnTo>
                    <a:cubicBezTo>
                      <a:pt x="2870" y="3334"/>
                      <a:pt x="2787" y="3250"/>
                      <a:pt x="2787" y="3143"/>
                    </a:cubicBezTo>
                    <a:lnTo>
                      <a:pt x="2787" y="3084"/>
                    </a:lnTo>
                    <a:cubicBezTo>
                      <a:pt x="2846" y="3036"/>
                      <a:pt x="2906" y="3000"/>
                      <a:pt x="2942" y="2953"/>
                    </a:cubicBezTo>
                    <a:cubicBezTo>
                      <a:pt x="3204" y="2715"/>
                      <a:pt x="3335" y="2381"/>
                      <a:pt x="3335" y="2024"/>
                    </a:cubicBezTo>
                    <a:lnTo>
                      <a:pt x="3335" y="1703"/>
                    </a:lnTo>
                    <a:lnTo>
                      <a:pt x="3406" y="1572"/>
                    </a:lnTo>
                    <a:cubicBezTo>
                      <a:pt x="3477" y="1417"/>
                      <a:pt x="3525" y="1238"/>
                      <a:pt x="3525" y="1072"/>
                    </a:cubicBezTo>
                    <a:lnTo>
                      <a:pt x="3525" y="179"/>
                    </a:lnTo>
                    <a:cubicBezTo>
                      <a:pt x="3525" y="95"/>
                      <a:pt x="3454" y="0"/>
                      <a:pt x="3347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7030A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10300;p65"/>
              <p:cNvSpPr/>
              <p:nvPr/>
            </p:nvSpPr>
            <p:spPr>
              <a:xfrm>
                <a:off x="1008115" y="2908813"/>
                <a:ext cx="223620" cy="188355"/>
              </a:xfrm>
              <a:custGeom>
                <a:avLst/>
                <a:gdLst/>
                <a:ahLst/>
                <a:cxnLst/>
                <a:rect l="l" t="t" r="r" b="b"/>
                <a:pathLst>
                  <a:path w="7026" h="5918" extrusionOk="0">
                    <a:moveTo>
                      <a:pt x="560" y="0"/>
                    </a:moveTo>
                    <a:cubicBezTo>
                      <a:pt x="263" y="0"/>
                      <a:pt x="1" y="238"/>
                      <a:pt x="1" y="548"/>
                    </a:cubicBezTo>
                    <a:lnTo>
                      <a:pt x="1" y="5251"/>
                    </a:lnTo>
                    <a:cubicBezTo>
                      <a:pt x="1" y="5334"/>
                      <a:pt x="84" y="5429"/>
                      <a:pt x="179" y="5429"/>
                    </a:cubicBezTo>
                    <a:cubicBezTo>
                      <a:pt x="287" y="5429"/>
                      <a:pt x="358" y="5358"/>
                      <a:pt x="358" y="5251"/>
                    </a:cubicBezTo>
                    <a:lnTo>
                      <a:pt x="358" y="548"/>
                    </a:lnTo>
                    <a:cubicBezTo>
                      <a:pt x="358" y="441"/>
                      <a:pt x="453" y="357"/>
                      <a:pt x="560" y="357"/>
                    </a:cubicBezTo>
                    <a:lnTo>
                      <a:pt x="6478" y="357"/>
                    </a:lnTo>
                    <a:cubicBezTo>
                      <a:pt x="6585" y="357"/>
                      <a:pt x="6668" y="441"/>
                      <a:pt x="6668" y="548"/>
                    </a:cubicBezTo>
                    <a:lnTo>
                      <a:pt x="6668" y="5370"/>
                    </a:lnTo>
                    <a:cubicBezTo>
                      <a:pt x="6668" y="5477"/>
                      <a:pt x="6585" y="5560"/>
                      <a:pt x="6478" y="5560"/>
                    </a:cubicBezTo>
                    <a:lnTo>
                      <a:pt x="2525" y="5560"/>
                    </a:lnTo>
                    <a:cubicBezTo>
                      <a:pt x="2430" y="5560"/>
                      <a:pt x="2346" y="5632"/>
                      <a:pt x="2346" y="5739"/>
                    </a:cubicBezTo>
                    <a:cubicBezTo>
                      <a:pt x="2346" y="5846"/>
                      <a:pt x="2418" y="5917"/>
                      <a:pt x="2525" y="5917"/>
                    </a:cubicBezTo>
                    <a:lnTo>
                      <a:pt x="6478" y="5917"/>
                    </a:lnTo>
                    <a:cubicBezTo>
                      <a:pt x="6775" y="5917"/>
                      <a:pt x="7025" y="5679"/>
                      <a:pt x="7025" y="5370"/>
                    </a:cubicBezTo>
                    <a:lnTo>
                      <a:pt x="7025" y="548"/>
                    </a:lnTo>
                    <a:cubicBezTo>
                      <a:pt x="7025" y="226"/>
                      <a:pt x="6787" y="0"/>
                      <a:pt x="6490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0301;p65"/>
              <p:cNvSpPr/>
              <p:nvPr/>
            </p:nvSpPr>
            <p:spPr>
              <a:xfrm>
                <a:off x="1037301" y="2944046"/>
                <a:ext cx="165248" cy="105763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3323" extrusionOk="0">
                    <a:moveTo>
                      <a:pt x="4084" y="0"/>
                    </a:moveTo>
                    <a:cubicBezTo>
                      <a:pt x="4001" y="0"/>
                      <a:pt x="3906" y="84"/>
                      <a:pt x="3906" y="179"/>
                    </a:cubicBezTo>
                    <a:cubicBezTo>
                      <a:pt x="3906" y="286"/>
                      <a:pt x="3989" y="358"/>
                      <a:pt x="4084" y="358"/>
                    </a:cubicBezTo>
                    <a:lnTo>
                      <a:pt x="4596" y="358"/>
                    </a:lnTo>
                    <a:lnTo>
                      <a:pt x="2691" y="2263"/>
                    </a:lnTo>
                    <a:lnTo>
                      <a:pt x="1882" y="1465"/>
                    </a:lnTo>
                    <a:cubicBezTo>
                      <a:pt x="1846" y="1429"/>
                      <a:pt x="1801" y="1411"/>
                      <a:pt x="1758" y="1411"/>
                    </a:cubicBezTo>
                    <a:cubicBezTo>
                      <a:pt x="1715" y="1411"/>
                      <a:pt x="1673" y="1429"/>
                      <a:pt x="1644" y="1465"/>
                    </a:cubicBezTo>
                    <a:lnTo>
                      <a:pt x="72" y="3036"/>
                    </a:lnTo>
                    <a:cubicBezTo>
                      <a:pt x="1" y="3120"/>
                      <a:pt x="1" y="3215"/>
                      <a:pt x="72" y="3275"/>
                    </a:cubicBezTo>
                    <a:cubicBezTo>
                      <a:pt x="96" y="3310"/>
                      <a:pt x="143" y="3322"/>
                      <a:pt x="191" y="3322"/>
                    </a:cubicBezTo>
                    <a:cubicBezTo>
                      <a:pt x="239" y="3322"/>
                      <a:pt x="274" y="3310"/>
                      <a:pt x="310" y="3275"/>
                    </a:cubicBezTo>
                    <a:lnTo>
                      <a:pt x="1763" y="1822"/>
                    </a:lnTo>
                    <a:lnTo>
                      <a:pt x="2572" y="2620"/>
                    </a:lnTo>
                    <a:cubicBezTo>
                      <a:pt x="2608" y="2661"/>
                      <a:pt x="2653" y="2682"/>
                      <a:pt x="2696" y="2682"/>
                    </a:cubicBezTo>
                    <a:cubicBezTo>
                      <a:pt x="2739" y="2682"/>
                      <a:pt x="2781" y="2661"/>
                      <a:pt x="2810" y="2620"/>
                    </a:cubicBezTo>
                    <a:lnTo>
                      <a:pt x="4835" y="596"/>
                    </a:lnTo>
                    <a:lnTo>
                      <a:pt x="4835" y="1108"/>
                    </a:lnTo>
                    <a:cubicBezTo>
                      <a:pt x="4835" y="1191"/>
                      <a:pt x="4906" y="1286"/>
                      <a:pt x="5013" y="1286"/>
                    </a:cubicBezTo>
                    <a:cubicBezTo>
                      <a:pt x="5120" y="1286"/>
                      <a:pt x="5192" y="1215"/>
                      <a:pt x="5192" y="1108"/>
                    </a:cubicBezTo>
                    <a:lnTo>
                      <a:pt x="5192" y="179"/>
                    </a:lnTo>
                    <a:cubicBezTo>
                      <a:pt x="5192" y="84"/>
                      <a:pt x="5120" y="0"/>
                      <a:pt x="5013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" name="Google Shape;9793;p64"/>
            <p:cNvGrpSpPr/>
            <p:nvPr/>
          </p:nvGrpSpPr>
          <p:grpSpPr>
            <a:xfrm>
              <a:off x="357158" y="2428868"/>
              <a:ext cx="500066" cy="377915"/>
              <a:chOff x="2567841" y="1994124"/>
              <a:chExt cx="399812" cy="306477"/>
            </a:xfrm>
          </p:grpSpPr>
          <p:sp>
            <p:nvSpPr>
              <p:cNvPr id="35" name="Google Shape;9794;p64"/>
              <p:cNvSpPr/>
              <p:nvPr/>
            </p:nvSpPr>
            <p:spPr>
              <a:xfrm>
                <a:off x="2567841" y="1994124"/>
                <a:ext cx="399812" cy="306477"/>
              </a:xfrm>
              <a:custGeom>
                <a:avLst/>
                <a:gdLst/>
                <a:ahLst/>
                <a:cxnLst/>
                <a:rect l="l" t="t" r="r" b="b"/>
                <a:pathLst>
                  <a:path w="12551" h="9621" extrusionOk="0">
                    <a:moveTo>
                      <a:pt x="11157" y="346"/>
                    </a:moveTo>
                    <a:lnTo>
                      <a:pt x="11157" y="6584"/>
                    </a:lnTo>
                    <a:lnTo>
                      <a:pt x="1334" y="6584"/>
                    </a:lnTo>
                    <a:lnTo>
                      <a:pt x="1334" y="346"/>
                    </a:lnTo>
                    <a:close/>
                    <a:moveTo>
                      <a:pt x="7442" y="7930"/>
                    </a:moveTo>
                    <a:lnTo>
                      <a:pt x="7621" y="8561"/>
                    </a:lnTo>
                    <a:lnTo>
                      <a:pt x="4859" y="8561"/>
                    </a:lnTo>
                    <a:lnTo>
                      <a:pt x="5037" y="7930"/>
                    </a:lnTo>
                    <a:close/>
                    <a:moveTo>
                      <a:pt x="11217" y="6954"/>
                    </a:moveTo>
                    <a:lnTo>
                      <a:pt x="12038" y="8561"/>
                    </a:lnTo>
                    <a:lnTo>
                      <a:pt x="7990" y="8561"/>
                    </a:lnTo>
                    <a:lnTo>
                      <a:pt x="7776" y="7835"/>
                    </a:lnTo>
                    <a:cubicBezTo>
                      <a:pt x="7740" y="7680"/>
                      <a:pt x="7597" y="7573"/>
                      <a:pt x="7454" y="7573"/>
                    </a:cubicBezTo>
                    <a:lnTo>
                      <a:pt x="5013" y="7573"/>
                    </a:lnTo>
                    <a:cubicBezTo>
                      <a:pt x="4859" y="7573"/>
                      <a:pt x="4716" y="7680"/>
                      <a:pt x="4680" y="7835"/>
                    </a:cubicBezTo>
                    <a:lnTo>
                      <a:pt x="4478" y="8561"/>
                    </a:lnTo>
                    <a:lnTo>
                      <a:pt x="430" y="8561"/>
                    </a:lnTo>
                    <a:lnTo>
                      <a:pt x="1263" y="6954"/>
                    </a:lnTo>
                    <a:close/>
                    <a:moveTo>
                      <a:pt x="12157" y="8930"/>
                    </a:moveTo>
                    <a:lnTo>
                      <a:pt x="12157" y="9216"/>
                    </a:lnTo>
                    <a:lnTo>
                      <a:pt x="12169" y="9216"/>
                    </a:lnTo>
                    <a:cubicBezTo>
                      <a:pt x="12169" y="9239"/>
                      <a:pt x="12145" y="9275"/>
                      <a:pt x="12110" y="9275"/>
                    </a:cubicBezTo>
                    <a:lnTo>
                      <a:pt x="382" y="9275"/>
                    </a:lnTo>
                    <a:cubicBezTo>
                      <a:pt x="346" y="9275"/>
                      <a:pt x="322" y="9239"/>
                      <a:pt x="322" y="9216"/>
                    </a:cubicBezTo>
                    <a:lnTo>
                      <a:pt x="322" y="8930"/>
                    </a:lnTo>
                    <a:close/>
                    <a:moveTo>
                      <a:pt x="1334" y="0"/>
                    </a:moveTo>
                    <a:cubicBezTo>
                      <a:pt x="1144" y="0"/>
                      <a:pt x="977" y="167"/>
                      <a:pt x="977" y="357"/>
                    </a:cubicBezTo>
                    <a:lnTo>
                      <a:pt x="977" y="6739"/>
                    </a:lnTo>
                    <a:lnTo>
                      <a:pt x="1" y="8680"/>
                    </a:lnTo>
                    <a:lnTo>
                      <a:pt x="1" y="8692"/>
                    </a:lnTo>
                    <a:lnTo>
                      <a:pt x="1" y="8704"/>
                    </a:lnTo>
                    <a:lnTo>
                      <a:pt x="1" y="8728"/>
                    </a:lnTo>
                    <a:lnTo>
                      <a:pt x="1" y="8739"/>
                    </a:lnTo>
                    <a:lnTo>
                      <a:pt x="1" y="9204"/>
                    </a:lnTo>
                    <a:cubicBezTo>
                      <a:pt x="1" y="9442"/>
                      <a:pt x="191" y="9620"/>
                      <a:pt x="406" y="9620"/>
                    </a:cubicBezTo>
                    <a:lnTo>
                      <a:pt x="12133" y="9620"/>
                    </a:lnTo>
                    <a:cubicBezTo>
                      <a:pt x="12371" y="9620"/>
                      <a:pt x="12550" y="9418"/>
                      <a:pt x="12550" y="9204"/>
                    </a:cubicBezTo>
                    <a:lnTo>
                      <a:pt x="12526" y="8739"/>
                    </a:lnTo>
                    <a:lnTo>
                      <a:pt x="12526" y="8704"/>
                    </a:lnTo>
                    <a:lnTo>
                      <a:pt x="12526" y="8692"/>
                    </a:lnTo>
                    <a:lnTo>
                      <a:pt x="12526" y="8680"/>
                    </a:lnTo>
                    <a:lnTo>
                      <a:pt x="11550" y="6739"/>
                    </a:lnTo>
                    <a:lnTo>
                      <a:pt x="11550" y="357"/>
                    </a:lnTo>
                    <a:cubicBezTo>
                      <a:pt x="11550" y="167"/>
                      <a:pt x="11383" y="0"/>
                      <a:pt x="11193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rgbClr val="0070C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9795;p64"/>
              <p:cNvSpPr/>
              <p:nvPr/>
            </p:nvSpPr>
            <p:spPr>
              <a:xfrm>
                <a:off x="2623237" y="2113963"/>
                <a:ext cx="287523" cy="77025"/>
              </a:xfrm>
              <a:custGeom>
                <a:avLst/>
                <a:gdLst/>
                <a:ahLst/>
                <a:cxnLst/>
                <a:rect l="l" t="t" r="r" b="b"/>
                <a:pathLst>
                  <a:path w="9026" h="2418" extrusionOk="0">
                    <a:moveTo>
                      <a:pt x="179" y="1"/>
                    </a:moveTo>
                    <a:cubicBezTo>
                      <a:pt x="72" y="1"/>
                      <a:pt x="0" y="96"/>
                      <a:pt x="0" y="179"/>
                    </a:cubicBezTo>
                    <a:lnTo>
                      <a:pt x="0" y="2132"/>
                    </a:lnTo>
                    <a:cubicBezTo>
                      <a:pt x="0" y="2299"/>
                      <a:pt x="131" y="2418"/>
                      <a:pt x="274" y="2418"/>
                    </a:cubicBezTo>
                    <a:lnTo>
                      <a:pt x="8727" y="2418"/>
                    </a:lnTo>
                    <a:cubicBezTo>
                      <a:pt x="8894" y="2418"/>
                      <a:pt x="9013" y="2287"/>
                      <a:pt x="9013" y="2132"/>
                    </a:cubicBezTo>
                    <a:lnTo>
                      <a:pt x="9013" y="179"/>
                    </a:lnTo>
                    <a:cubicBezTo>
                      <a:pt x="9025" y="96"/>
                      <a:pt x="8942" y="1"/>
                      <a:pt x="8835" y="1"/>
                    </a:cubicBezTo>
                    <a:cubicBezTo>
                      <a:pt x="8727" y="1"/>
                      <a:pt x="8656" y="96"/>
                      <a:pt x="8656" y="179"/>
                    </a:cubicBezTo>
                    <a:lnTo>
                      <a:pt x="8656" y="2049"/>
                    </a:lnTo>
                    <a:lnTo>
                      <a:pt x="357" y="2049"/>
                    </a:lnTo>
                    <a:lnTo>
                      <a:pt x="357" y="179"/>
                    </a:lnTo>
                    <a:cubicBezTo>
                      <a:pt x="357" y="84"/>
                      <a:pt x="262" y="1"/>
                      <a:pt x="179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9796;p64"/>
              <p:cNvSpPr/>
              <p:nvPr/>
            </p:nvSpPr>
            <p:spPr>
              <a:xfrm>
                <a:off x="2623237" y="2017251"/>
                <a:ext cx="287523" cy="77025"/>
              </a:xfrm>
              <a:custGeom>
                <a:avLst/>
                <a:gdLst/>
                <a:ahLst/>
                <a:cxnLst/>
                <a:rect l="l" t="t" r="r" b="b"/>
                <a:pathLst>
                  <a:path w="9026" h="2418" extrusionOk="0">
                    <a:moveTo>
                      <a:pt x="286" y="1"/>
                    </a:moveTo>
                    <a:cubicBezTo>
                      <a:pt x="119" y="1"/>
                      <a:pt x="0" y="143"/>
                      <a:pt x="0" y="286"/>
                    </a:cubicBezTo>
                    <a:lnTo>
                      <a:pt x="0" y="2239"/>
                    </a:lnTo>
                    <a:cubicBezTo>
                      <a:pt x="0" y="2346"/>
                      <a:pt x="84" y="2418"/>
                      <a:pt x="179" y="2418"/>
                    </a:cubicBezTo>
                    <a:cubicBezTo>
                      <a:pt x="286" y="2418"/>
                      <a:pt x="357" y="2322"/>
                      <a:pt x="357" y="2239"/>
                    </a:cubicBezTo>
                    <a:lnTo>
                      <a:pt x="357" y="382"/>
                    </a:lnTo>
                    <a:lnTo>
                      <a:pt x="8656" y="382"/>
                    </a:lnTo>
                    <a:lnTo>
                      <a:pt x="8656" y="2239"/>
                    </a:lnTo>
                    <a:cubicBezTo>
                      <a:pt x="8656" y="2346"/>
                      <a:pt x="8751" y="2418"/>
                      <a:pt x="8835" y="2418"/>
                    </a:cubicBezTo>
                    <a:cubicBezTo>
                      <a:pt x="8942" y="2418"/>
                      <a:pt x="9013" y="2322"/>
                      <a:pt x="9013" y="2239"/>
                    </a:cubicBezTo>
                    <a:lnTo>
                      <a:pt x="9013" y="286"/>
                    </a:lnTo>
                    <a:cubicBezTo>
                      <a:pt x="9025" y="143"/>
                      <a:pt x="8894" y="1"/>
                      <a:pt x="8727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429390" y="2070884"/>
              <a:ext cx="428628" cy="158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5400000">
              <a:off x="429390" y="3071016"/>
              <a:ext cx="428628" cy="158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429390" y="4071148"/>
              <a:ext cx="428628" cy="158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429390" y="5214156"/>
              <a:ext cx="428628" cy="158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oogle Shape;10818;p65"/>
            <p:cNvGrpSpPr/>
            <p:nvPr/>
          </p:nvGrpSpPr>
          <p:grpSpPr>
            <a:xfrm>
              <a:off x="357158" y="3357562"/>
              <a:ext cx="491928" cy="428628"/>
              <a:chOff x="5778676" y="3826972"/>
              <a:chExt cx="349052" cy="313055"/>
            </a:xfrm>
          </p:grpSpPr>
          <p:sp>
            <p:nvSpPr>
              <p:cNvPr id="44" name="Google Shape;10819;p65"/>
              <p:cNvSpPr/>
              <p:nvPr/>
            </p:nvSpPr>
            <p:spPr>
              <a:xfrm>
                <a:off x="5923045" y="3890659"/>
                <a:ext cx="27690" cy="48155"/>
              </a:xfrm>
              <a:custGeom>
                <a:avLst/>
                <a:gdLst/>
                <a:ahLst/>
                <a:cxnLst/>
                <a:rect l="l" t="t" r="r" b="b"/>
                <a:pathLst>
                  <a:path w="870" h="1513" extrusionOk="0">
                    <a:moveTo>
                      <a:pt x="406" y="286"/>
                    </a:moveTo>
                    <a:lnTo>
                      <a:pt x="406" y="560"/>
                    </a:lnTo>
                    <a:cubicBezTo>
                      <a:pt x="299" y="524"/>
                      <a:pt x="251" y="488"/>
                      <a:pt x="251" y="417"/>
                    </a:cubicBezTo>
                    <a:cubicBezTo>
                      <a:pt x="251" y="345"/>
                      <a:pt x="334" y="298"/>
                      <a:pt x="406" y="286"/>
                    </a:cubicBezTo>
                    <a:close/>
                    <a:moveTo>
                      <a:pt x="513" y="845"/>
                    </a:moveTo>
                    <a:cubicBezTo>
                      <a:pt x="632" y="893"/>
                      <a:pt x="644" y="953"/>
                      <a:pt x="644" y="1012"/>
                    </a:cubicBezTo>
                    <a:cubicBezTo>
                      <a:pt x="644" y="1119"/>
                      <a:pt x="584" y="1155"/>
                      <a:pt x="513" y="1179"/>
                    </a:cubicBezTo>
                    <a:lnTo>
                      <a:pt x="513" y="845"/>
                    </a:lnTo>
                    <a:close/>
                    <a:moveTo>
                      <a:pt x="465" y="0"/>
                    </a:moveTo>
                    <a:cubicBezTo>
                      <a:pt x="441" y="0"/>
                      <a:pt x="406" y="12"/>
                      <a:pt x="406" y="48"/>
                    </a:cubicBezTo>
                    <a:lnTo>
                      <a:pt x="406" y="83"/>
                    </a:lnTo>
                    <a:cubicBezTo>
                      <a:pt x="179" y="119"/>
                      <a:pt x="48" y="238"/>
                      <a:pt x="48" y="441"/>
                    </a:cubicBezTo>
                    <a:cubicBezTo>
                      <a:pt x="48" y="667"/>
                      <a:pt x="215" y="738"/>
                      <a:pt x="406" y="810"/>
                    </a:cubicBezTo>
                    <a:lnTo>
                      <a:pt x="406" y="1191"/>
                    </a:lnTo>
                    <a:cubicBezTo>
                      <a:pt x="299" y="1167"/>
                      <a:pt x="251" y="1143"/>
                      <a:pt x="168" y="1072"/>
                    </a:cubicBezTo>
                    <a:cubicBezTo>
                      <a:pt x="149" y="1058"/>
                      <a:pt x="132" y="1051"/>
                      <a:pt x="116" y="1051"/>
                    </a:cubicBezTo>
                    <a:cubicBezTo>
                      <a:pt x="92" y="1051"/>
                      <a:pt x="70" y="1067"/>
                      <a:pt x="48" y="1095"/>
                    </a:cubicBezTo>
                    <a:cubicBezTo>
                      <a:pt x="1" y="1155"/>
                      <a:pt x="1" y="1215"/>
                      <a:pt x="48" y="1262"/>
                    </a:cubicBezTo>
                    <a:cubicBezTo>
                      <a:pt x="120" y="1357"/>
                      <a:pt x="275" y="1417"/>
                      <a:pt x="406" y="1417"/>
                    </a:cubicBezTo>
                    <a:lnTo>
                      <a:pt x="406" y="1476"/>
                    </a:lnTo>
                    <a:cubicBezTo>
                      <a:pt x="406" y="1500"/>
                      <a:pt x="441" y="1512"/>
                      <a:pt x="465" y="1512"/>
                    </a:cubicBezTo>
                    <a:cubicBezTo>
                      <a:pt x="501" y="1512"/>
                      <a:pt x="525" y="1500"/>
                      <a:pt x="525" y="1476"/>
                    </a:cubicBezTo>
                    <a:lnTo>
                      <a:pt x="525" y="1417"/>
                    </a:lnTo>
                    <a:cubicBezTo>
                      <a:pt x="715" y="1381"/>
                      <a:pt x="870" y="1262"/>
                      <a:pt x="870" y="1024"/>
                    </a:cubicBezTo>
                    <a:cubicBezTo>
                      <a:pt x="870" y="774"/>
                      <a:pt x="739" y="679"/>
                      <a:pt x="525" y="607"/>
                    </a:cubicBezTo>
                    <a:lnTo>
                      <a:pt x="525" y="286"/>
                    </a:lnTo>
                    <a:cubicBezTo>
                      <a:pt x="572" y="286"/>
                      <a:pt x="596" y="298"/>
                      <a:pt x="656" y="322"/>
                    </a:cubicBezTo>
                    <a:cubicBezTo>
                      <a:pt x="682" y="335"/>
                      <a:pt x="713" y="352"/>
                      <a:pt x="745" y="352"/>
                    </a:cubicBezTo>
                    <a:cubicBezTo>
                      <a:pt x="770" y="352"/>
                      <a:pt x="796" y="341"/>
                      <a:pt x="822" y="310"/>
                    </a:cubicBezTo>
                    <a:cubicBezTo>
                      <a:pt x="858" y="262"/>
                      <a:pt x="870" y="202"/>
                      <a:pt x="810" y="155"/>
                    </a:cubicBezTo>
                    <a:cubicBezTo>
                      <a:pt x="739" y="107"/>
                      <a:pt x="620" y="83"/>
                      <a:pt x="525" y="83"/>
                    </a:cubicBezTo>
                    <a:lnTo>
                      <a:pt x="525" y="48"/>
                    </a:lnTo>
                    <a:cubicBezTo>
                      <a:pt x="525" y="12"/>
                      <a:pt x="501" y="0"/>
                      <a:pt x="465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10820;p65"/>
              <p:cNvSpPr/>
              <p:nvPr/>
            </p:nvSpPr>
            <p:spPr>
              <a:xfrm>
                <a:off x="5976866" y="3843268"/>
                <a:ext cx="80364" cy="80364"/>
              </a:xfrm>
              <a:custGeom>
                <a:avLst/>
                <a:gdLst/>
                <a:ahLst/>
                <a:cxnLst/>
                <a:rect l="l" t="t" r="r" b="b"/>
                <a:pathLst>
                  <a:path w="2525" h="2525" extrusionOk="0">
                    <a:moveTo>
                      <a:pt x="1263" y="310"/>
                    </a:moveTo>
                    <a:cubicBezTo>
                      <a:pt x="1786" y="310"/>
                      <a:pt x="2215" y="739"/>
                      <a:pt x="2215" y="1263"/>
                    </a:cubicBezTo>
                    <a:cubicBezTo>
                      <a:pt x="2215" y="1787"/>
                      <a:pt x="1798" y="2215"/>
                      <a:pt x="1263" y="2215"/>
                    </a:cubicBezTo>
                    <a:cubicBezTo>
                      <a:pt x="739" y="2215"/>
                      <a:pt x="310" y="1787"/>
                      <a:pt x="310" y="1263"/>
                    </a:cubicBezTo>
                    <a:cubicBezTo>
                      <a:pt x="310" y="739"/>
                      <a:pt x="739" y="310"/>
                      <a:pt x="1263" y="310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60"/>
                      <a:pt x="1" y="1263"/>
                    </a:cubicBezTo>
                    <a:cubicBezTo>
                      <a:pt x="1" y="1965"/>
                      <a:pt x="560" y="2525"/>
                      <a:pt x="1263" y="2525"/>
                    </a:cubicBezTo>
                    <a:cubicBezTo>
                      <a:pt x="1965" y="2525"/>
                      <a:pt x="2525" y="1965"/>
                      <a:pt x="2525" y="1263"/>
                    </a:cubicBezTo>
                    <a:cubicBezTo>
                      <a:pt x="2525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10821;p65"/>
              <p:cNvSpPr/>
              <p:nvPr/>
            </p:nvSpPr>
            <p:spPr>
              <a:xfrm>
                <a:off x="5879473" y="3826972"/>
                <a:ext cx="193288" cy="144051"/>
              </a:xfrm>
              <a:custGeom>
                <a:avLst/>
                <a:gdLst/>
                <a:ahLst/>
                <a:cxnLst/>
                <a:rect l="l" t="t" r="r" b="b"/>
                <a:pathLst>
                  <a:path w="6073" h="4526" extrusionOk="0">
                    <a:moveTo>
                      <a:pt x="1798" y="1775"/>
                    </a:moveTo>
                    <a:cubicBezTo>
                      <a:pt x="2132" y="1775"/>
                      <a:pt x="2430" y="1942"/>
                      <a:pt x="2596" y="2192"/>
                    </a:cubicBezTo>
                    <a:cubicBezTo>
                      <a:pt x="2620" y="2346"/>
                      <a:pt x="2680" y="2477"/>
                      <a:pt x="2739" y="2608"/>
                    </a:cubicBezTo>
                    <a:cubicBezTo>
                      <a:pt x="2739" y="2656"/>
                      <a:pt x="2751" y="2704"/>
                      <a:pt x="2751" y="2727"/>
                    </a:cubicBezTo>
                    <a:cubicBezTo>
                      <a:pt x="2751" y="3251"/>
                      <a:pt x="2322" y="3680"/>
                      <a:pt x="1798" y="3680"/>
                    </a:cubicBezTo>
                    <a:cubicBezTo>
                      <a:pt x="1287" y="3680"/>
                      <a:pt x="846" y="3251"/>
                      <a:pt x="846" y="2727"/>
                    </a:cubicBezTo>
                    <a:cubicBezTo>
                      <a:pt x="846" y="2203"/>
                      <a:pt x="1287" y="1775"/>
                      <a:pt x="1798" y="1775"/>
                    </a:cubicBezTo>
                    <a:close/>
                    <a:moveTo>
                      <a:pt x="1810" y="1251"/>
                    </a:moveTo>
                    <a:cubicBezTo>
                      <a:pt x="2072" y="1251"/>
                      <a:pt x="2334" y="1334"/>
                      <a:pt x="2560" y="1465"/>
                    </a:cubicBezTo>
                    <a:cubicBezTo>
                      <a:pt x="2549" y="1537"/>
                      <a:pt x="2549" y="1632"/>
                      <a:pt x="2537" y="1692"/>
                    </a:cubicBezTo>
                    <a:cubicBezTo>
                      <a:pt x="2322" y="1537"/>
                      <a:pt x="2072" y="1453"/>
                      <a:pt x="1787" y="1453"/>
                    </a:cubicBezTo>
                    <a:cubicBezTo>
                      <a:pt x="1084" y="1453"/>
                      <a:pt x="525" y="2013"/>
                      <a:pt x="525" y="2715"/>
                    </a:cubicBezTo>
                    <a:cubicBezTo>
                      <a:pt x="525" y="3418"/>
                      <a:pt x="1084" y="3978"/>
                      <a:pt x="1787" y="3978"/>
                    </a:cubicBezTo>
                    <a:cubicBezTo>
                      <a:pt x="2382" y="3978"/>
                      <a:pt x="2894" y="3561"/>
                      <a:pt x="3025" y="3001"/>
                    </a:cubicBezTo>
                    <a:lnTo>
                      <a:pt x="3192" y="3156"/>
                    </a:lnTo>
                    <a:cubicBezTo>
                      <a:pt x="3025" y="3775"/>
                      <a:pt x="2465" y="4204"/>
                      <a:pt x="1810" y="4204"/>
                    </a:cubicBezTo>
                    <a:cubicBezTo>
                      <a:pt x="1001" y="4204"/>
                      <a:pt x="334" y="3549"/>
                      <a:pt x="334" y="2727"/>
                    </a:cubicBezTo>
                    <a:cubicBezTo>
                      <a:pt x="334" y="1906"/>
                      <a:pt x="989" y="1251"/>
                      <a:pt x="1810" y="1251"/>
                    </a:cubicBezTo>
                    <a:close/>
                    <a:moveTo>
                      <a:pt x="4299" y="1"/>
                    </a:moveTo>
                    <a:cubicBezTo>
                      <a:pt x="3549" y="1"/>
                      <a:pt x="2894" y="501"/>
                      <a:pt x="2632" y="1168"/>
                    </a:cubicBezTo>
                    <a:cubicBezTo>
                      <a:pt x="2382" y="1037"/>
                      <a:pt x="2084" y="953"/>
                      <a:pt x="1787" y="953"/>
                    </a:cubicBezTo>
                    <a:cubicBezTo>
                      <a:pt x="810" y="953"/>
                      <a:pt x="1" y="1763"/>
                      <a:pt x="1" y="2739"/>
                    </a:cubicBezTo>
                    <a:cubicBezTo>
                      <a:pt x="1" y="3727"/>
                      <a:pt x="810" y="4525"/>
                      <a:pt x="1787" y="4525"/>
                    </a:cubicBezTo>
                    <a:cubicBezTo>
                      <a:pt x="2549" y="4525"/>
                      <a:pt x="3203" y="4049"/>
                      <a:pt x="3453" y="3370"/>
                    </a:cubicBezTo>
                    <a:cubicBezTo>
                      <a:pt x="3703" y="3501"/>
                      <a:pt x="3989" y="3573"/>
                      <a:pt x="4299" y="3573"/>
                    </a:cubicBezTo>
                    <a:cubicBezTo>
                      <a:pt x="4704" y="3573"/>
                      <a:pt x="5108" y="3442"/>
                      <a:pt x="5418" y="3192"/>
                    </a:cubicBezTo>
                    <a:cubicBezTo>
                      <a:pt x="5728" y="2942"/>
                      <a:pt x="5954" y="2596"/>
                      <a:pt x="6049" y="2203"/>
                    </a:cubicBezTo>
                    <a:cubicBezTo>
                      <a:pt x="6073" y="2108"/>
                      <a:pt x="6037" y="2013"/>
                      <a:pt x="5942" y="2001"/>
                    </a:cubicBezTo>
                    <a:cubicBezTo>
                      <a:pt x="5932" y="2000"/>
                      <a:pt x="5921" y="1999"/>
                      <a:pt x="5911" y="1999"/>
                    </a:cubicBezTo>
                    <a:cubicBezTo>
                      <a:pt x="5839" y="1999"/>
                      <a:pt x="5772" y="2037"/>
                      <a:pt x="5751" y="2120"/>
                    </a:cubicBezTo>
                    <a:cubicBezTo>
                      <a:pt x="5597" y="2787"/>
                      <a:pt x="5001" y="3251"/>
                      <a:pt x="4323" y="3251"/>
                    </a:cubicBezTo>
                    <a:cubicBezTo>
                      <a:pt x="3787" y="3251"/>
                      <a:pt x="3311" y="2965"/>
                      <a:pt x="3037" y="2501"/>
                    </a:cubicBezTo>
                    <a:cubicBezTo>
                      <a:pt x="3013" y="2358"/>
                      <a:pt x="2953" y="2203"/>
                      <a:pt x="2882" y="2084"/>
                    </a:cubicBezTo>
                    <a:cubicBezTo>
                      <a:pt x="2680" y="1180"/>
                      <a:pt x="3382" y="322"/>
                      <a:pt x="4311" y="322"/>
                    </a:cubicBezTo>
                    <a:cubicBezTo>
                      <a:pt x="4989" y="322"/>
                      <a:pt x="5585" y="775"/>
                      <a:pt x="5739" y="1453"/>
                    </a:cubicBezTo>
                    <a:cubicBezTo>
                      <a:pt x="5750" y="1528"/>
                      <a:pt x="5818" y="1574"/>
                      <a:pt x="5901" y="1574"/>
                    </a:cubicBezTo>
                    <a:cubicBezTo>
                      <a:pt x="5911" y="1574"/>
                      <a:pt x="5920" y="1574"/>
                      <a:pt x="5930" y="1572"/>
                    </a:cubicBezTo>
                    <a:cubicBezTo>
                      <a:pt x="6013" y="1549"/>
                      <a:pt x="6061" y="1465"/>
                      <a:pt x="6049" y="1370"/>
                    </a:cubicBezTo>
                    <a:cubicBezTo>
                      <a:pt x="5954" y="989"/>
                      <a:pt x="5739" y="644"/>
                      <a:pt x="5418" y="394"/>
                    </a:cubicBezTo>
                    <a:cubicBezTo>
                      <a:pt x="5108" y="144"/>
                      <a:pt x="4704" y="1"/>
                      <a:pt x="4299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0822;p65"/>
              <p:cNvSpPr/>
              <p:nvPr/>
            </p:nvSpPr>
            <p:spPr>
              <a:xfrm>
                <a:off x="6003760" y="3859946"/>
                <a:ext cx="26958" cy="47773"/>
              </a:xfrm>
              <a:custGeom>
                <a:avLst/>
                <a:gdLst/>
                <a:ahLst/>
                <a:cxnLst/>
                <a:rect l="l" t="t" r="r" b="b"/>
                <a:pathLst>
                  <a:path w="847" h="1501" extrusionOk="0">
                    <a:moveTo>
                      <a:pt x="382" y="298"/>
                    </a:moveTo>
                    <a:lnTo>
                      <a:pt x="382" y="572"/>
                    </a:lnTo>
                    <a:cubicBezTo>
                      <a:pt x="287" y="536"/>
                      <a:pt x="239" y="501"/>
                      <a:pt x="239" y="429"/>
                    </a:cubicBezTo>
                    <a:cubicBezTo>
                      <a:pt x="239" y="358"/>
                      <a:pt x="310" y="310"/>
                      <a:pt x="382" y="298"/>
                    </a:cubicBezTo>
                    <a:close/>
                    <a:moveTo>
                      <a:pt x="489" y="870"/>
                    </a:moveTo>
                    <a:cubicBezTo>
                      <a:pt x="608" y="917"/>
                      <a:pt x="620" y="977"/>
                      <a:pt x="620" y="1037"/>
                    </a:cubicBezTo>
                    <a:cubicBezTo>
                      <a:pt x="620" y="1132"/>
                      <a:pt x="560" y="1167"/>
                      <a:pt x="489" y="1203"/>
                    </a:cubicBezTo>
                    <a:lnTo>
                      <a:pt x="489" y="870"/>
                    </a:lnTo>
                    <a:close/>
                    <a:moveTo>
                      <a:pt x="441" y="1"/>
                    </a:moveTo>
                    <a:cubicBezTo>
                      <a:pt x="418" y="1"/>
                      <a:pt x="382" y="13"/>
                      <a:pt x="382" y="36"/>
                    </a:cubicBezTo>
                    <a:lnTo>
                      <a:pt x="382" y="84"/>
                    </a:lnTo>
                    <a:cubicBezTo>
                      <a:pt x="156" y="120"/>
                      <a:pt x="25" y="239"/>
                      <a:pt x="25" y="441"/>
                    </a:cubicBezTo>
                    <a:cubicBezTo>
                      <a:pt x="25" y="679"/>
                      <a:pt x="203" y="739"/>
                      <a:pt x="382" y="810"/>
                    </a:cubicBezTo>
                    <a:lnTo>
                      <a:pt x="382" y="1191"/>
                    </a:lnTo>
                    <a:cubicBezTo>
                      <a:pt x="275" y="1167"/>
                      <a:pt x="239" y="1132"/>
                      <a:pt x="144" y="1072"/>
                    </a:cubicBezTo>
                    <a:cubicBezTo>
                      <a:pt x="125" y="1059"/>
                      <a:pt x="108" y="1053"/>
                      <a:pt x="92" y="1053"/>
                    </a:cubicBezTo>
                    <a:cubicBezTo>
                      <a:pt x="37" y="1053"/>
                      <a:pt x="1" y="1121"/>
                      <a:pt x="1" y="1167"/>
                    </a:cubicBezTo>
                    <a:cubicBezTo>
                      <a:pt x="1" y="1203"/>
                      <a:pt x="13" y="1227"/>
                      <a:pt x="25" y="1251"/>
                    </a:cubicBezTo>
                    <a:cubicBezTo>
                      <a:pt x="96" y="1346"/>
                      <a:pt x="251" y="1394"/>
                      <a:pt x="382" y="1394"/>
                    </a:cubicBezTo>
                    <a:lnTo>
                      <a:pt x="382" y="1453"/>
                    </a:lnTo>
                    <a:cubicBezTo>
                      <a:pt x="382" y="1489"/>
                      <a:pt x="418" y="1501"/>
                      <a:pt x="441" y="1501"/>
                    </a:cubicBezTo>
                    <a:cubicBezTo>
                      <a:pt x="477" y="1501"/>
                      <a:pt x="501" y="1489"/>
                      <a:pt x="501" y="1453"/>
                    </a:cubicBezTo>
                    <a:lnTo>
                      <a:pt x="501" y="1394"/>
                    </a:lnTo>
                    <a:cubicBezTo>
                      <a:pt x="703" y="1370"/>
                      <a:pt x="846" y="1251"/>
                      <a:pt x="846" y="1013"/>
                    </a:cubicBezTo>
                    <a:cubicBezTo>
                      <a:pt x="846" y="786"/>
                      <a:pt x="691" y="691"/>
                      <a:pt x="501" y="620"/>
                    </a:cubicBezTo>
                    <a:lnTo>
                      <a:pt x="501" y="298"/>
                    </a:lnTo>
                    <a:cubicBezTo>
                      <a:pt x="584" y="298"/>
                      <a:pt x="608" y="310"/>
                      <a:pt x="680" y="358"/>
                    </a:cubicBezTo>
                    <a:cubicBezTo>
                      <a:pt x="694" y="362"/>
                      <a:pt x="709" y="364"/>
                      <a:pt x="723" y="364"/>
                    </a:cubicBezTo>
                    <a:cubicBezTo>
                      <a:pt x="754" y="364"/>
                      <a:pt x="782" y="351"/>
                      <a:pt x="799" y="310"/>
                    </a:cubicBezTo>
                    <a:cubicBezTo>
                      <a:pt x="834" y="263"/>
                      <a:pt x="846" y="203"/>
                      <a:pt x="787" y="155"/>
                    </a:cubicBezTo>
                    <a:cubicBezTo>
                      <a:pt x="715" y="96"/>
                      <a:pt x="596" y="84"/>
                      <a:pt x="501" y="84"/>
                    </a:cubicBezTo>
                    <a:lnTo>
                      <a:pt x="501" y="36"/>
                    </a:lnTo>
                    <a:cubicBezTo>
                      <a:pt x="501" y="13"/>
                      <a:pt x="477" y="1"/>
                      <a:pt x="441" y="1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10823;p65"/>
              <p:cNvSpPr/>
              <p:nvPr/>
            </p:nvSpPr>
            <p:spPr>
              <a:xfrm>
                <a:off x="5778676" y="3939865"/>
                <a:ext cx="349052" cy="200163"/>
              </a:xfrm>
              <a:custGeom>
                <a:avLst/>
                <a:gdLst/>
                <a:ahLst/>
                <a:cxnLst/>
                <a:rect l="l" t="t" r="r" b="b"/>
                <a:pathLst>
                  <a:path w="10967" h="6289" extrusionOk="0">
                    <a:moveTo>
                      <a:pt x="3483" y="1855"/>
                    </a:moveTo>
                    <a:cubicBezTo>
                      <a:pt x="3500" y="1855"/>
                      <a:pt x="3513" y="1868"/>
                      <a:pt x="3513" y="1895"/>
                    </a:cubicBezTo>
                    <a:cubicBezTo>
                      <a:pt x="3584" y="2074"/>
                      <a:pt x="4573" y="4693"/>
                      <a:pt x="4620" y="4776"/>
                    </a:cubicBezTo>
                    <a:cubicBezTo>
                      <a:pt x="4632" y="4788"/>
                      <a:pt x="4620" y="4824"/>
                      <a:pt x="4584" y="4824"/>
                    </a:cubicBezTo>
                    <a:lnTo>
                      <a:pt x="3882" y="5086"/>
                    </a:lnTo>
                    <a:cubicBezTo>
                      <a:pt x="3846" y="4955"/>
                      <a:pt x="2846" y="2300"/>
                      <a:pt x="2775" y="2133"/>
                    </a:cubicBezTo>
                    <a:lnTo>
                      <a:pt x="3465" y="1859"/>
                    </a:lnTo>
                    <a:cubicBezTo>
                      <a:pt x="3471" y="1856"/>
                      <a:pt x="3477" y="1855"/>
                      <a:pt x="3483" y="1855"/>
                    </a:cubicBezTo>
                    <a:close/>
                    <a:moveTo>
                      <a:pt x="2477" y="2228"/>
                    </a:moveTo>
                    <a:lnTo>
                      <a:pt x="3584" y="5193"/>
                    </a:lnTo>
                    <a:cubicBezTo>
                      <a:pt x="3072" y="5407"/>
                      <a:pt x="1739" y="5907"/>
                      <a:pt x="1513" y="6003"/>
                    </a:cubicBezTo>
                    <a:cubicBezTo>
                      <a:pt x="1507" y="6005"/>
                      <a:pt x="1500" y="6007"/>
                      <a:pt x="1493" y="6007"/>
                    </a:cubicBezTo>
                    <a:cubicBezTo>
                      <a:pt x="1468" y="6007"/>
                      <a:pt x="1438" y="5991"/>
                      <a:pt x="1429" y="5955"/>
                    </a:cubicBezTo>
                    <a:lnTo>
                      <a:pt x="358" y="3109"/>
                    </a:lnTo>
                    <a:cubicBezTo>
                      <a:pt x="346" y="3086"/>
                      <a:pt x="358" y="3038"/>
                      <a:pt x="405" y="3026"/>
                    </a:cubicBezTo>
                    <a:cubicBezTo>
                      <a:pt x="1072" y="2764"/>
                      <a:pt x="2013" y="2407"/>
                      <a:pt x="2477" y="2228"/>
                    </a:cubicBezTo>
                    <a:close/>
                    <a:moveTo>
                      <a:pt x="10060" y="0"/>
                    </a:moveTo>
                    <a:cubicBezTo>
                      <a:pt x="9818" y="0"/>
                      <a:pt x="9583" y="125"/>
                      <a:pt x="9407" y="288"/>
                    </a:cubicBezTo>
                    <a:lnTo>
                      <a:pt x="7728" y="1681"/>
                    </a:lnTo>
                    <a:cubicBezTo>
                      <a:pt x="7632" y="1478"/>
                      <a:pt x="7430" y="1264"/>
                      <a:pt x="7061" y="1264"/>
                    </a:cubicBezTo>
                    <a:cubicBezTo>
                      <a:pt x="6668" y="1264"/>
                      <a:pt x="6361" y="1262"/>
                      <a:pt x="6115" y="1262"/>
                    </a:cubicBezTo>
                    <a:cubicBezTo>
                      <a:pt x="5377" y="1262"/>
                      <a:pt x="5192" y="1276"/>
                      <a:pt x="4906" y="1383"/>
                    </a:cubicBezTo>
                    <a:lnTo>
                      <a:pt x="3834" y="1835"/>
                    </a:lnTo>
                    <a:lnTo>
                      <a:pt x="3822" y="1788"/>
                    </a:lnTo>
                    <a:cubicBezTo>
                      <a:pt x="3766" y="1647"/>
                      <a:pt x="3637" y="1551"/>
                      <a:pt x="3491" y="1551"/>
                    </a:cubicBezTo>
                    <a:cubicBezTo>
                      <a:pt x="3451" y="1551"/>
                      <a:pt x="3411" y="1558"/>
                      <a:pt x="3370" y="1574"/>
                    </a:cubicBezTo>
                    <a:lnTo>
                      <a:pt x="2560" y="1871"/>
                    </a:lnTo>
                    <a:cubicBezTo>
                      <a:pt x="2203" y="2014"/>
                      <a:pt x="1084" y="2431"/>
                      <a:pt x="298" y="2728"/>
                    </a:cubicBezTo>
                    <a:cubicBezTo>
                      <a:pt x="108" y="2800"/>
                      <a:pt x="1" y="3026"/>
                      <a:pt x="72" y="3217"/>
                    </a:cubicBezTo>
                    <a:lnTo>
                      <a:pt x="1144" y="6038"/>
                    </a:lnTo>
                    <a:cubicBezTo>
                      <a:pt x="1199" y="6196"/>
                      <a:pt x="1348" y="6288"/>
                      <a:pt x="1501" y="6288"/>
                    </a:cubicBezTo>
                    <a:cubicBezTo>
                      <a:pt x="1545" y="6288"/>
                      <a:pt x="1589" y="6281"/>
                      <a:pt x="1632" y="6265"/>
                    </a:cubicBezTo>
                    <a:cubicBezTo>
                      <a:pt x="1870" y="6181"/>
                      <a:pt x="3501" y="5562"/>
                      <a:pt x="3858" y="5431"/>
                    </a:cubicBezTo>
                    <a:lnTo>
                      <a:pt x="4704" y="5122"/>
                    </a:lnTo>
                    <a:cubicBezTo>
                      <a:pt x="4882" y="5050"/>
                      <a:pt x="4989" y="4848"/>
                      <a:pt x="4918" y="4657"/>
                    </a:cubicBezTo>
                    <a:lnTo>
                      <a:pt x="4894" y="4622"/>
                    </a:lnTo>
                    <a:cubicBezTo>
                      <a:pt x="5454" y="4383"/>
                      <a:pt x="5466" y="4360"/>
                      <a:pt x="6049" y="4360"/>
                    </a:cubicBezTo>
                    <a:cubicBezTo>
                      <a:pt x="6132" y="4360"/>
                      <a:pt x="6204" y="4288"/>
                      <a:pt x="6204" y="4193"/>
                    </a:cubicBezTo>
                    <a:cubicBezTo>
                      <a:pt x="6204" y="4110"/>
                      <a:pt x="6132" y="4026"/>
                      <a:pt x="6049" y="4026"/>
                    </a:cubicBezTo>
                    <a:cubicBezTo>
                      <a:pt x="5418" y="4026"/>
                      <a:pt x="5358" y="4074"/>
                      <a:pt x="4799" y="4312"/>
                    </a:cubicBezTo>
                    <a:lnTo>
                      <a:pt x="3965" y="2097"/>
                    </a:lnTo>
                    <a:lnTo>
                      <a:pt x="5037" y="1645"/>
                    </a:lnTo>
                    <a:cubicBezTo>
                      <a:pt x="5251" y="1571"/>
                      <a:pt x="5403" y="1559"/>
                      <a:pt x="5989" y="1559"/>
                    </a:cubicBezTo>
                    <a:cubicBezTo>
                      <a:pt x="6250" y="1559"/>
                      <a:pt x="6597" y="1562"/>
                      <a:pt x="7073" y="1562"/>
                    </a:cubicBezTo>
                    <a:cubicBezTo>
                      <a:pt x="7240" y="1562"/>
                      <a:pt x="7359" y="1621"/>
                      <a:pt x="7430" y="1740"/>
                    </a:cubicBezTo>
                    <a:cubicBezTo>
                      <a:pt x="7478" y="1835"/>
                      <a:pt x="7490" y="1919"/>
                      <a:pt x="7502" y="1931"/>
                    </a:cubicBezTo>
                    <a:cubicBezTo>
                      <a:pt x="7502" y="1990"/>
                      <a:pt x="7454" y="2276"/>
                      <a:pt x="7180" y="2336"/>
                    </a:cubicBezTo>
                    <a:cubicBezTo>
                      <a:pt x="6740" y="2407"/>
                      <a:pt x="5823" y="2538"/>
                      <a:pt x="5811" y="2538"/>
                    </a:cubicBezTo>
                    <a:cubicBezTo>
                      <a:pt x="5716" y="2562"/>
                      <a:pt x="5656" y="2633"/>
                      <a:pt x="5668" y="2728"/>
                    </a:cubicBezTo>
                    <a:cubicBezTo>
                      <a:pt x="5692" y="2800"/>
                      <a:pt x="5751" y="2859"/>
                      <a:pt x="5823" y="2859"/>
                    </a:cubicBezTo>
                    <a:lnTo>
                      <a:pt x="5847" y="2859"/>
                    </a:lnTo>
                    <a:cubicBezTo>
                      <a:pt x="5870" y="2859"/>
                      <a:pt x="6787" y="2728"/>
                      <a:pt x="7240" y="2645"/>
                    </a:cubicBezTo>
                    <a:cubicBezTo>
                      <a:pt x="7632" y="2574"/>
                      <a:pt x="7787" y="2240"/>
                      <a:pt x="7811" y="2026"/>
                    </a:cubicBezTo>
                    <a:lnTo>
                      <a:pt x="9633" y="514"/>
                    </a:lnTo>
                    <a:cubicBezTo>
                      <a:pt x="9747" y="415"/>
                      <a:pt x="9895" y="311"/>
                      <a:pt x="10058" y="311"/>
                    </a:cubicBezTo>
                    <a:cubicBezTo>
                      <a:pt x="10151" y="311"/>
                      <a:pt x="10248" y="344"/>
                      <a:pt x="10347" y="431"/>
                    </a:cubicBezTo>
                    <a:cubicBezTo>
                      <a:pt x="10645" y="728"/>
                      <a:pt x="10371" y="1073"/>
                      <a:pt x="10299" y="1145"/>
                    </a:cubicBezTo>
                    <a:cubicBezTo>
                      <a:pt x="10228" y="1216"/>
                      <a:pt x="8013" y="3609"/>
                      <a:pt x="8013" y="3609"/>
                    </a:cubicBezTo>
                    <a:cubicBezTo>
                      <a:pt x="7680" y="3990"/>
                      <a:pt x="7251" y="4050"/>
                      <a:pt x="7073" y="4062"/>
                    </a:cubicBezTo>
                    <a:lnTo>
                      <a:pt x="6787" y="4062"/>
                    </a:lnTo>
                    <a:cubicBezTo>
                      <a:pt x="6704" y="4062"/>
                      <a:pt x="6620" y="4133"/>
                      <a:pt x="6620" y="4229"/>
                    </a:cubicBezTo>
                    <a:cubicBezTo>
                      <a:pt x="6620" y="4312"/>
                      <a:pt x="6704" y="4383"/>
                      <a:pt x="6787" y="4383"/>
                    </a:cubicBezTo>
                    <a:lnTo>
                      <a:pt x="7097" y="4383"/>
                    </a:lnTo>
                    <a:cubicBezTo>
                      <a:pt x="7311" y="4371"/>
                      <a:pt x="7859" y="4300"/>
                      <a:pt x="8264" y="3836"/>
                    </a:cubicBezTo>
                    <a:lnTo>
                      <a:pt x="10550" y="1371"/>
                    </a:lnTo>
                    <a:cubicBezTo>
                      <a:pt x="10728" y="1121"/>
                      <a:pt x="10966" y="621"/>
                      <a:pt x="10550" y="204"/>
                    </a:cubicBezTo>
                    <a:cubicBezTo>
                      <a:pt x="10395" y="59"/>
                      <a:pt x="10226" y="0"/>
                      <a:pt x="10060" y="0"/>
                    </a:cubicBezTo>
                    <a:close/>
                  </a:path>
                </a:pathLst>
              </a:custGeom>
              <a:solidFill>
                <a:srgbClr val="657E93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74638"/>
            <a:ext cx="6686568" cy="6540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Функциональная грамотность </a:t>
            </a:r>
            <a:r>
              <a:rPr lang="ru-RU" sz="1800" b="1" dirty="0" smtClean="0">
                <a:solidFill>
                  <a:srgbClr val="002060"/>
                </a:solidFill>
                <a:latin typeface="+mn-lt"/>
              </a:rPr>
              <a:t>(</a:t>
            </a:r>
            <a:r>
              <a:rPr lang="ru-RU" sz="1800" dirty="0" smtClean="0">
                <a:solidFill>
                  <a:srgbClr val="002060"/>
                </a:solidFill>
              </a:rPr>
              <a:t>ЮНЕСКО 1957 г.)</a:t>
            </a:r>
            <a:endParaRPr lang="ru-RU" sz="1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286388"/>
            <a:ext cx="8643998" cy="12858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002060"/>
                </a:solidFill>
              </a:rPr>
              <a:t>Леонтьев А.А</a:t>
            </a:r>
            <a:r>
              <a:rPr lang="ru-RU" sz="1600" dirty="0" smtClean="0">
                <a:solidFill>
                  <a:srgbClr val="002060"/>
                </a:solidFill>
              </a:rPr>
              <a:t>.: «Функционально грамотный человек — это человек,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</a:t>
            </a:r>
            <a:r>
              <a:rPr lang="ru-RU" sz="1300" dirty="0" smtClean="0">
                <a:solidFill>
                  <a:srgbClr val="002060"/>
                </a:solidFill>
              </a:rPr>
              <a:t>» </a:t>
            </a:r>
            <a:r>
              <a:rPr lang="ru-RU" sz="1300" i="1" dirty="0" smtClean="0">
                <a:solidFill>
                  <a:srgbClr val="002060"/>
                </a:solidFill>
              </a:rPr>
              <a:t>[Образовательная система «Школа 2100». Педагогика здравого смысла / под ред. А. А. Леонтьева. М.: </a:t>
            </a:r>
            <a:r>
              <a:rPr lang="ru-RU" sz="1300" i="1" dirty="0" err="1" smtClean="0">
                <a:solidFill>
                  <a:srgbClr val="002060"/>
                </a:solidFill>
              </a:rPr>
              <a:t>Баласс</a:t>
            </a:r>
            <a:r>
              <a:rPr lang="ru-RU" sz="1300" i="1" dirty="0" smtClean="0">
                <a:solidFill>
                  <a:srgbClr val="002060"/>
                </a:solidFill>
              </a:rPr>
              <a:t>, 2003. С. 35.]</a:t>
            </a:r>
            <a:endParaRPr lang="ru-RU" sz="1300" dirty="0">
              <a:solidFill>
                <a:srgbClr val="00206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500834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5720" y="428604"/>
            <a:ext cx="1214446" cy="91940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ФГОС: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/>
              <a:t>ПООП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643050"/>
            <a:ext cx="8858312" cy="347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Функциональная грамотность</a:t>
            </a:r>
            <a:endParaRPr lang="ru-RU" sz="2800" b="1" dirty="0">
              <a:solidFill>
                <a:srgbClr val="002060"/>
              </a:solidFill>
              <a:latin typeface="+mn-lt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34" y="928670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71472" y="6429396"/>
            <a:ext cx="814393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oogle Shape;8258;p59"/>
          <p:cNvGrpSpPr>
            <a:grpSpLocks noGrp="1"/>
          </p:cNvGrpSpPr>
          <p:nvPr/>
        </p:nvGrpSpPr>
        <p:grpSpPr>
          <a:xfrm>
            <a:off x="500034" y="1000108"/>
            <a:ext cx="8372475" cy="5143497"/>
            <a:chOff x="2389399" y="2595741"/>
            <a:chExt cx="826907" cy="790391"/>
          </a:xfrm>
        </p:grpSpPr>
        <p:grpSp>
          <p:nvGrpSpPr>
            <p:cNvPr id="7" name="Google Shape;8259;p59"/>
            <p:cNvGrpSpPr/>
            <p:nvPr/>
          </p:nvGrpSpPr>
          <p:grpSpPr>
            <a:xfrm>
              <a:off x="2492145" y="2881565"/>
              <a:ext cx="607299" cy="229751"/>
              <a:chOff x="2492145" y="2881565"/>
              <a:chExt cx="607299" cy="229751"/>
            </a:xfrm>
          </p:grpSpPr>
          <p:sp>
            <p:nvSpPr>
              <p:cNvPr id="40" name="Google Shape;8260;p59"/>
              <p:cNvSpPr/>
              <p:nvPr/>
            </p:nvSpPr>
            <p:spPr>
              <a:xfrm>
                <a:off x="2520721" y="2910803"/>
                <a:ext cx="530589" cy="165697"/>
              </a:xfrm>
              <a:custGeom>
                <a:avLst/>
                <a:gdLst/>
                <a:ahLst/>
                <a:cxnLst/>
                <a:rect l="l" t="t" r="r" b="b"/>
                <a:pathLst>
                  <a:path w="116549" h="36397" extrusionOk="0">
                    <a:moveTo>
                      <a:pt x="18199" y="1"/>
                    </a:moveTo>
                    <a:cubicBezTo>
                      <a:pt x="8148" y="1"/>
                      <a:pt x="1" y="8148"/>
                      <a:pt x="1" y="18198"/>
                    </a:cubicBezTo>
                    <a:cubicBezTo>
                      <a:pt x="1" y="28249"/>
                      <a:pt x="8148" y="36396"/>
                      <a:pt x="18199" y="36396"/>
                    </a:cubicBezTo>
                    <a:lnTo>
                      <a:pt x="98350" y="36396"/>
                    </a:lnTo>
                    <a:cubicBezTo>
                      <a:pt x="108401" y="36396"/>
                      <a:pt x="116548" y="28249"/>
                      <a:pt x="116548" y="18198"/>
                    </a:cubicBezTo>
                    <a:cubicBezTo>
                      <a:pt x="116548" y="8148"/>
                      <a:pt x="108401" y="1"/>
                      <a:pt x="98350" y="1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 cap="flat" cmpd="sng">
                <a:solidFill>
                  <a:srgbClr val="00206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ctr"/>
                <a:r>
                  <a:rPr lang="ru-RU" sz="2800" b="1" dirty="0" smtClean="0">
                    <a:solidFill>
                      <a:srgbClr val="C00000"/>
                    </a:solidFill>
                  </a:rPr>
                  <a:t>ФУНКЦИОНАЛЬНАЯ   ГРАМОТНОСТЬ</a:t>
                </a:r>
                <a:endParaRPr sz="2800" b="1">
                  <a:solidFill>
                    <a:srgbClr val="C00000"/>
                  </a:solidFill>
                </a:endParaRPr>
              </a:p>
            </p:txBody>
          </p:sp>
          <p:sp>
            <p:nvSpPr>
              <p:cNvPr id="41" name="Google Shape;8261;p59"/>
              <p:cNvSpPr/>
              <p:nvPr/>
            </p:nvSpPr>
            <p:spPr>
              <a:xfrm>
                <a:off x="2886492" y="2881565"/>
                <a:ext cx="212952" cy="229751"/>
              </a:xfrm>
              <a:custGeom>
                <a:avLst/>
                <a:gdLst/>
                <a:ahLst/>
                <a:cxnLst/>
                <a:rect l="l" t="t" r="r" b="b"/>
                <a:pathLst>
                  <a:path w="46777" h="50467" extrusionOk="0">
                    <a:moveTo>
                      <a:pt x="1" y="1"/>
                    </a:moveTo>
                    <a:lnTo>
                      <a:pt x="1" y="1458"/>
                    </a:lnTo>
                    <a:lnTo>
                      <a:pt x="21544" y="1458"/>
                    </a:lnTo>
                    <a:cubicBezTo>
                      <a:pt x="34653" y="1458"/>
                      <a:pt x="45320" y="12123"/>
                      <a:pt x="45320" y="25233"/>
                    </a:cubicBezTo>
                    <a:cubicBezTo>
                      <a:pt x="45320" y="38344"/>
                      <a:pt x="34653" y="49009"/>
                      <a:pt x="21544" y="49009"/>
                    </a:cubicBezTo>
                    <a:lnTo>
                      <a:pt x="1" y="49009"/>
                    </a:lnTo>
                    <a:lnTo>
                      <a:pt x="1" y="50466"/>
                    </a:lnTo>
                    <a:lnTo>
                      <a:pt x="21544" y="50466"/>
                    </a:lnTo>
                    <a:cubicBezTo>
                      <a:pt x="35457" y="50466"/>
                      <a:pt x="46776" y="39146"/>
                      <a:pt x="46776" y="25233"/>
                    </a:cubicBezTo>
                    <a:cubicBezTo>
                      <a:pt x="46776" y="11322"/>
                      <a:pt x="35457" y="1"/>
                      <a:pt x="21544" y="1"/>
                    </a:cubicBezTo>
                    <a:close/>
                  </a:path>
                </a:pathLst>
              </a:custGeom>
              <a:solidFill>
                <a:srgbClr val="96979B"/>
              </a:solidFill>
              <a:ln>
                <a:solidFill>
                  <a:srgbClr val="00206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Google Shape;8262;p59"/>
              <p:cNvSpPr/>
              <p:nvPr/>
            </p:nvSpPr>
            <p:spPr>
              <a:xfrm>
                <a:off x="2492145" y="2881565"/>
                <a:ext cx="212934" cy="229751"/>
              </a:xfrm>
              <a:custGeom>
                <a:avLst/>
                <a:gdLst/>
                <a:ahLst/>
                <a:cxnLst/>
                <a:rect l="l" t="t" r="r" b="b"/>
                <a:pathLst>
                  <a:path w="46773" h="50467" extrusionOk="0">
                    <a:moveTo>
                      <a:pt x="25232" y="1"/>
                    </a:moveTo>
                    <a:cubicBezTo>
                      <a:pt x="11319" y="1"/>
                      <a:pt x="0" y="11322"/>
                      <a:pt x="0" y="25233"/>
                    </a:cubicBezTo>
                    <a:cubicBezTo>
                      <a:pt x="0" y="39146"/>
                      <a:pt x="11319" y="50466"/>
                      <a:pt x="25232" y="50466"/>
                    </a:cubicBezTo>
                    <a:lnTo>
                      <a:pt x="46773" y="50466"/>
                    </a:lnTo>
                    <a:lnTo>
                      <a:pt x="46773" y="49007"/>
                    </a:lnTo>
                    <a:lnTo>
                      <a:pt x="25232" y="49007"/>
                    </a:lnTo>
                    <a:cubicBezTo>
                      <a:pt x="12124" y="49007"/>
                      <a:pt x="1456" y="38344"/>
                      <a:pt x="1456" y="25233"/>
                    </a:cubicBezTo>
                    <a:cubicBezTo>
                      <a:pt x="1456" y="12123"/>
                      <a:pt x="12124" y="1457"/>
                      <a:pt x="25232" y="1457"/>
                    </a:cubicBezTo>
                    <a:lnTo>
                      <a:pt x="46773" y="1457"/>
                    </a:lnTo>
                    <a:lnTo>
                      <a:pt x="46773" y="1"/>
                    </a:lnTo>
                    <a:close/>
                  </a:path>
                </a:pathLst>
              </a:custGeom>
              <a:solidFill>
                <a:srgbClr val="96979B"/>
              </a:solidFill>
              <a:ln>
                <a:solidFill>
                  <a:srgbClr val="00206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8" name="Google Shape;8263;p59"/>
            <p:cNvGrpSpPr/>
            <p:nvPr/>
          </p:nvGrpSpPr>
          <p:grpSpPr>
            <a:xfrm>
              <a:off x="2389399" y="2595741"/>
              <a:ext cx="822677" cy="296825"/>
              <a:chOff x="2389399" y="2595741"/>
              <a:chExt cx="822677" cy="296825"/>
            </a:xfrm>
          </p:grpSpPr>
          <p:grpSp>
            <p:nvGrpSpPr>
              <p:cNvPr id="22" name="Google Shape;8264;p59"/>
              <p:cNvGrpSpPr/>
              <p:nvPr/>
            </p:nvGrpSpPr>
            <p:grpSpPr>
              <a:xfrm>
                <a:off x="2389399" y="2595741"/>
                <a:ext cx="363638" cy="296825"/>
                <a:chOff x="2389399" y="2595741"/>
                <a:chExt cx="363638" cy="296825"/>
              </a:xfrm>
            </p:grpSpPr>
            <p:grpSp>
              <p:nvGrpSpPr>
                <p:cNvPr id="35" name="Google Shape;8265;p59"/>
                <p:cNvGrpSpPr/>
                <p:nvPr/>
              </p:nvGrpSpPr>
              <p:grpSpPr>
                <a:xfrm>
                  <a:off x="2493852" y="2794333"/>
                  <a:ext cx="259185" cy="98233"/>
                  <a:chOff x="2493852" y="2794333"/>
                  <a:chExt cx="259185" cy="98233"/>
                </a:xfrm>
              </p:grpSpPr>
              <p:sp>
                <p:nvSpPr>
                  <p:cNvPr id="37" name="Google Shape;8266;p59"/>
                  <p:cNvSpPr/>
                  <p:nvPr/>
                </p:nvSpPr>
                <p:spPr>
                  <a:xfrm>
                    <a:off x="2500419" y="2800896"/>
                    <a:ext cx="246135" cy="851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066" h="18698" extrusionOk="0">
                        <a:moveTo>
                          <a:pt x="243" y="1"/>
                        </a:moveTo>
                        <a:cubicBezTo>
                          <a:pt x="108" y="1"/>
                          <a:pt x="1" y="108"/>
                          <a:pt x="1" y="243"/>
                        </a:cubicBezTo>
                        <a:cubicBezTo>
                          <a:pt x="1" y="4216"/>
                          <a:pt x="3233" y="7447"/>
                          <a:pt x="7204" y="7447"/>
                        </a:cubicBezTo>
                        <a:lnTo>
                          <a:pt x="47616" y="7447"/>
                        </a:lnTo>
                        <a:cubicBezTo>
                          <a:pt x="50905" y="7447"/>
                          <a:pt x="53581" y="10122"/>
                          <a:pt x="53581" y="13412"/>
                        </a:cubicBezTo>
                        <a:lnTo>
                          <a:pt x="53581" y="18455"/>
                        </a:lnTo>
                        <a:cubicBezTo>
                          <a:pt x="53581" y="18590"/>
                          <a:pt x="53688" y="18697"/>
                          <a:pt x="53823" y="18697"/>
                        </a:cubicBezTo>
                        <a:cubicBezTo>
                          <a:pt x="53957" y="18697"/>
                          <a:pt x="54065" y="18590"/>
                          <a:pt x="54062" y="18455"/>
                        </a:cubicBezTo>
                        <a:lnTo>
                          <a:pt x="54062" y="13412"/>
                        </a:lnTo>
                        <a:cubicBezTo>
                          <a:pt x="54062" y="9854"/>
                          <a:pt x="51169" y="6961"/>
                          <a:pt x="47611" y="6961"/>
                        </a:cubicBezTo>
                        <a:lnTo>
                          <a:pt x="7203" y="6961"/>
                        </a:lnTo>
                        <a:cubicBezTo>
                          <a:pt x="3498" y="6961"/>
                          <a:pt x="485" y="3946"/>
                          <a:pt x="485" y="243"/>
                        </a:cubicBezTo>
                        <a:cubicBezTo>
                          <a:pt x="485" y="108"/>
                          <a:pt x="377" y="1"/>
                          <a:pt x="243" y="1"/>
                        </a:cubicBezTo>
                        <a:close/>
                      </a:path>
                    </a:pathLst>
                  </a:custGeom>
                  <a:solidFill>
                    <a:srgbClr val="9FA0A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8" name="Google Shape;8267;p59"/>
                  <p:cNvSpPr/>
                  <p:nvPr/>
                </p:nvSpPr>
                <p:spPr>
                  <a:xfrm>
                    <a:off x="2493852" y="2794333"/>
                    <a:ext cx="15360" cy="153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74" h="3373" extrusionOk="0">
                        <a:moveTo>
                          <a:pt x="1687" y="0"/>
                        </a:moveTo>
                        <a:cubicBezTo>
                          <a:pt x="755" y="0"/>
                          <a:pt x="1" y="754"/>
                          <a:pt x="1" y="1687"/>
                        </a:cubicBezTo>
                        <a:cubicBezTo>
                          <a:pt x="1" y="2619"/>
                          <a:pt x="755" y="3373"/>
                          <a:pt x="1687" y="3373"/>
                        </a:cubicBezTo>
                        <a:cubicBezTo>
                          <a:pt x="2619" y="3370"/>
                          <a:pt x="3374" y="2617"/>
                          <a:pt x="3374" y="1687"/>
                        </a:cubicBezTo>
                        <a:cubicBezTo>
                          <a:pt x="3374" y="754"/>
                          <a:pt x="2619" y="0"/>
                          <a:pt x="1687" y="0"/>
                        </a:cubicBezTo>
                        <a:close/>
                      </a:path>
                    </a:pathLst>
                  </a:custGeom>
                  <a:solidFill>
                    <a:srgbClr val="435D7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9" name="Google Shape;8268;p59"/>
                  <p:cNvSpPr/>
                  <p:nvPr/>
                </p:nvSpPr>
                <p:spPr>
                  <a:xfrm>
                    <a:off x="2737686" y="2877210"/>
                    <a:ext cx="15351" cy="153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72" h="3373" extrusionOk="0">
                        <a:moveTo>
                          <a:pt x="1687" y="1"/>
                        </a:moveTo>
                        <a:cubicBezTo>
                          <a:pt x="755" y="1"/>
                          <a:pt x="1" y="754"/>
                          <a:pt x="1" y="1686"/>
                        </a:cubicBezTo>
                        <a:cubicBezTo>
                          <a:pt x="1" y="2618"/>
                          <a:pt x="755" y="3372"/>
                          <a:pt x="1687" y="3372"/>
                        </a:cubicBezTo>
                        <a:cubicBezTo>
                          <a:pt x="2619" y="3372"/>
                          <a:pt x="3372" y="2616"/>
                          <a:pt x="3372" y="1686"/>
                        </a:cubicBezTo>
                        <a:cubicBezTo>
                          <a:pt x="3372" y="754"/>
                          <a:pt x="2619" y="1"/>
                          <a:pt x="1687" y="1"/>
                        </a:cubicBezTo>
                        <a:close/>
                      </a:path>
                    </a:pathLst>
                  </a:custGeom>
                  <a:solidFill>
                    <a:srgbClr val="435D7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</p:grpSp>
            <p:sp>
              <p:nvSpPr>
                <p:cNvPr id="36" name="Google Shape;8270;p59"/>
                <p:cNvSpPr/>
                <p:nvPr/>
              </p:nvSpPr>
              <p:spPr>
                <a:xfrm>
                  <a:off x="2389399" y="2595741"/>
                  <a:ext cx="224343" cy="1820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279" h="39990" extrusionOk="0">
                      <a:moveTo>
                        <a:pt x="7997" y="1"/>
                      </a:moveTo>
                      <a:cubicBezTo>
                        <a:pt x="3580" y="1"/>
                        <a:pt x="0" y="3580"/>
                        <a:pt x="0" y="7995"/>
                      </a:cubicBezTo>
                      <a:lnTo>
                        <a:pt x="0" y="31993"/>
                      </a:lnTo>
                      <a:cubicBezTo>
                        <a:pt x="0" y="36409"/>
                        <a:pt x="3580" y="39989"/>
                        <a:pt x="7997" y="39989"/>
                      </a:cubicBezTo>
                      <a:lnTo>
                        <a:pt x="41282" y="39989"/>
                      </a:lnTo>
                      <a:cubicBezTo>
                        <a:pt x="45697" y="39989"/>
                        <a:pt x="49277" y="36409"/>
                        <a:pt x="49277" y="31993"/>
                      </a:cubicBezTo>
                      <a:lnTo>
                        <a:pt x="49277" y="7995"/>
                      </a:lnTo>
                      <a:cubicBezTo>
                        <a:pt x="49278" y="3580"/>
                        <a:pt x="45697" y="1"/>
                        <a:pt x="41282" y="1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206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  <p:grpSp>
            <p:nvGrpSpPr>
              <p:cNvPr id="23" name="Google Shape;8272;p59"/>
              <p:cNvGrpSpPr/>
              <p:nvPr/>
            </p:nvGrpSpPr>
            <p:grpSpPr>
              <a:xfrm>
                <a:off x="2669128" y="2595741"/>
                <a:ext cx="265654" cy="296825"/>
                <a:chOff x="2669128" y="2595741"/>
                <a:chExt cx="265654" cy="296825"/>
              </a:xfrm>
            </p:grpSpPr>
            <p:grpSp>
              <p:nvGrpSpPr>
                <p:cNvPr id="30" name="Google Shape;8273;p59"/>
                <p:cNvGrpSpPr/>
                <p:nvPr/>
              </p:nvGrpSpPr>
              <p:grpSpPr>
                <a:xfrm>
                  <a:off x="2788083" y="2794333"/>
                  <a:ext cx="15356" cy="98233"/>
                  <a:chOff x="2788083" y="2794333"/>
                  <a:chExt cx="15356" cy="98233"/>
                </a:xfrm>
              </p:grpSpPr>
              <p:sp>
                <p:nvSpPr>
                  <p:cNvPr id="32" name="Google Shape;8274;p59"/>
                  <p:cNvSpPr/>
                  <p:nvPr/>
                </p:nvSpPr>
                <p:spPr>
                  <a:xfrm>
                    <a:off x="2794655" y="2800905"/>
                    <a:ext cx="2213" cy="8511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6" h="18696" extrusionOk="0">
                        <a:moveTo>
                          <a:pt x="243" y="0"/>
                        </a:moveTo>
                        <a:cubicBezTo>
                          <a:pt x="108" y="0"/>
                          <a:pt x="1" y="109"/>
                          <a:pt x="1" y="243"/>
                        </a:cubicBezTo>
                        <a:lnTo>
                          <a:pt x="1" y="18453"/>
                        </a:lnTo>
                        <a:cubicBezTo>
                          <a:pt x="1" y="18588"/>
                          <a:pt x="108" y="18695"/>
                          <a:pt x="243" y="18695"/>
                        </a:cubicBezTo>
                        <a:cubicBezTo>
                          <a:pt x="377" y="18695"/>
                          <a:pt x="485" y="18588"/>
                          <a:pt x="485" y="18453"/>
                        </a:cubicBezTo>
                        <a:lnTo>
                          <a:pt x="485" y="243"/>
                        </a:lnTo>
                        <a:cubicBezTo>
                          <a:pt x="485" y="109"/>
                          <a:pt x="377" y="0"/>
                          <a:pt x="243" y="0"/>
                        </a:cubicBezTo>
                        <a:close/>
                      </a:path>
                    </a:pathLst>
                  </a:custGeom>
                  <a:solidFill>
                    <a:srgbClr val="9FA0A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3" name="Google Shape;8275;p59"/>
                  <p:cNvSpPr/>
                  <p:nvPr/>
                </p:nvSpPr>
                <p:spPr>
                  <a:xfrm>
                    <a:off x="2788083" y="2794333"/>
                    <a:ext cx="15356" cy="153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73" h="3373" extrusionOk="0">
                        <a:moveTo>
                          <a:pt x="1687" y="0"/>
                        </a:moveTo>
                        <a:cubicBezTo>
                          <a:pt x="755" y="0"/>
                          <a:pt x="1" y="754"/>
                          <a:pt x="1" y="1687"/>
                        </a:cubicBezTo>
                        <a:cubicBezTo>
                          <a:pt x="1" y="2619"/>
                          <a:pt x="755" y="3373"/>
                          <a:pt x="1687" y="3373"/>
                        </a:cubicBezTo>
                        <a:cubicBezTo>
                          <a:pt x="2618" y="3373"/>
                          <a:pt x="3372" y="2617"/>
                          <a:pt x="3372" y="1687"/>
                        </a:cubicBezTo>
                        <a:cubicBezTo>
                          <a:pt x="3372" y="754"/>
                          <a:pt x="2618" y="0"/>
                          <a:pt x="1687" y="0"/>
                        </a:cubicBezTo>
                        <a:close/>
                      </a:path>
                    </a:pathLst>
                  </a:custGeom>
                  <a:solidFill>
                    <a:srgbClr val="435D7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34" name="Google Shape;8276;p59"/>
                  <p:cNvSpPr/>
                  <p:nvPr/>
                </p:nvSpPr>
                <p:spPr>
                  <a:xfrm>
                    <a:off x="2788083" y="2877210"/>
                    <a:ext cx="15356" cy="153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73" h="3373" extrusionOk="0">
                        <a:moveTo>
                          <a:pt x="1687" y="1"/>
                        </a:moveTo>
                        <a:cubicBezTo>
                          <a:pt x="755" y="1"/>
                          <a:pt x="1" y="754"/>
                          <a:pt x="1" y="1686"/>
                        </a:cubicBezTo>
                        <a:cubicBezTo>
                          <a:pt x="1" y="2618"/>
                          <a:pt x="755" y="3372"/>
                          <a:pt x="1687" y="3372"/>
                        </a:cubicBezTo>
                        <a:cubicBezTo>
                          <a:pt x="2618" y="3372"/>
                          <a:pt x="3372" y="2616"/>
                          <a:pt x="3372" y="1686"/>
                        </a:cubicBezTo>
                        <a:cubicBezTo>
                          <a:pt x="3372" y="754"/>
                          <a:pt x="2618" y="1"/>
                          <a:pt x="1687" y="1"/>
                        </a:cubicBezTo>
                        <a:close/>
                      </a:path>
                    </a:pathLst>
                  </a:custGeom>
                  <a:solidFill>
                    <a:srgbClr val="435D7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</p:grpSp>
            <p:sp>
              <p:nvSpPr>
                <p:cNvPr id="31" name="Google Shape;8278;p59"/>
                <p:cNvSpPr/>
                <p:nvPr/>
              </p:nvSpPr>
              <p:spPr>
                <a:xfrm>
                  <a:off x="2669128" y="2595741"/>
                  <a:ext cx="265654" cy="1756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277" h="39990" extrusionOk="0">
                      <a:moveTo>
                        <a:pt x="7996" y="1"/>
                      </a:moveTo>
                      <a:cubicBezTo>
                        <a:pt x="3580" y="1"/>
                        <a:pt x="0" y="3580"/>
                        <a:pt x="0" y="7995"/>
                      </a:cubicBezTo>
                      <a:lnTo>
                        <a:pt x="0" y="31993"/>
                      </a:lnTo>
                      <a:cubicBezTo>
                        <a:pt x="0" y="36409"/>
                        <a:pt x="3580" y="39989"/>
                        <a:pt x="7996" y="39989"/>
                      </a:cubicBezTo>
                      <a:lnTo>
                        <a:pt x="41280" y="39989"/>
                      </a:lnTo>
                      <a:cubicBezTo>
                        <a:pt x="45697" y="39989"/>
                        <a:pt x="49277" y="36409"/>
                        <a:pt x="49277" y="31993"/>
                      </a:cubicBezTo>
                      <a:lnTo>
                        <a:pt x="49277" y="7995"/>
                      </a:lnTo>
                      <a:cubicBezTo>
                        <a:pt x="49277" y="3580"/>
                        <a:pt x="45697" y="1"/>
                        <a:pt x="41280" y="1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206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  <p:grpSp>
            <p:nvGrpSpPr>
              <p:cNvPr id="24" name="Google Shape;8280;p59"/>
              <p:cNvGrpSpPr/>
              <p:nvPr/>
            </p:nvGrpSpPr>
            <p:grpSpPr>
              <a:xfrm>
                <a:off x="2838475" y="2595741"/>
                <a:ext cx="373601" cy="296825"/>
                <a:chOff x="2838475" y="2595741"/>
                <a:chExt cx="373601" cy="296825"/>
              </a:xfrm>
            </p:grpSpPr>
            <p:grpSp>
              <p:nvGrpSpPr>
                <p:cNvPr id="25" name="Google Shape;8281;p59"/>
                <p:cNvGrpSpPr/>
                <p:nvPr/>
              </p:nvGrpSpPr>
              <p:grpSpPr>
                <a:xfrm>
                  <a:off x="2838475" y="2794333"/>
                  <a:ext cx="259186" cy="98233"/>
                  <a:chOff x="2838475" y="2794333"/>
                  <a:chExt cx="259186" cy="98233"/>
                </a:xfrm>
              </p:grpSpPr>
              <p:sp>
                <p:nvSpPr>
                  <p:cNvPr id="27" name="Google Shape;8282;p59"/>
                  <p:cNvSpPr/>
                  <p:nvPr/>
                </p:nvSpPr>
                <p:spPr>
                  <a:xfrm>
                    <a:off x="2845042" y="2800896"/>
                    <a:ext cx="246122" cy="851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063" h="18698" extrusionOk="0">
                        <a:moveTo>
                          <a:pt x="53821" y="1"/>
                        </a:moveTo>
                        <a:cubicBezTo>
                          <a:pt x="53687" y="1"/>
                          <a:pt x="53579" y="108"/>
                          <a:pt x="53579" y="243"/>
                        </a:cubicBezTo>
                        <a:cubicBezTo>
                          <a:pt x="53579" y="3946"/>
                          <a:pt x="50564" y="6961"/>
                          <a:pt x="46861" y="6961"/>
                        </a:cubicBezTo>
                        <a:lnTo>
                          <a:pt x="6451" y="6961"/>
                        </a:lnTo>
                        <a:cubicBezTo>
                          <a:pt x="2895" y="6961"/>
                          <a:pt x="0" y="9857"/>
                          <a:pt x="0" y="13412"/>
                        </a:cubicBezTo>
                        <a:lnTo>
                          <a:pt x="0" y="18455"/>
                        </a:lnTo>
                        <a:cubicBezTo>
                          <a:pt x="0" y="18590"/>
                          <a:pt x="109" y="18697"/>
                          <a:pt x="242" y="18697"/>
                        </a:cubicBezTo>
                        <a:cubicBezTo>
                          <a:pt x="379" y="18697"/>
                          <a:pt x="487" y="18590"/>
                          <a:pt x="486" y="18455"/>
                        </a:cubicBezTo>
                        <a:lnTo>
                          <a:pt x="486" y="13412"/>
                        </a:lnTo>
                        <a:cubicBezTo>
                          <a:pt x="486" y="10122"/>
                          <a:pt x="3162" y="7447"/>
                          <a:pt x="6451" y="7447"/>
                        </a:cubicBezTo>
                        <a:lnTo>
                          <a:pt x="46858" y="7447"/>
                        </a:lnTo>
                        <a:cubicBezTo>
                          <a:pt x="50831" y="7447"/>
                          <a:pt x="54063" y="4215"/>
                          <a:pt x="54063" y="243"/>
                        </a:cubicBezTo>
                        <a:cubicBezTo>
                          <a:pt x="54063" y="108"/>
                          <a:pt x="53954" y="1"/>
                          <a:pt x="53821" y="1"/>
                        </a:cubicBezTo>
                        <a:close/>
                      </a:path>
                    </a:pathLst>
                  </a:custGeom>
                  <a:solidFill>
                    <a:srgbClr val="9FA0A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28" name="Google Shape;8283;p59"/>
                  <p:cNvSpPr/>
                  <p:nvPr/>
                </p:nvSpPr>
                <p:spPr>
                  <a:xfrm>
                    <a:off x="3082301" y="2794333"/>
                    <a:ext cx="15360" cy="153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74" h="3373" extrusionOk="0">
                        <a:moveTo>
                          <a:pt x="1687" y="0"/>
                        </a:moveTo>
                        <a:cubicBezTo>
                          <a:pt x="755" y="0"/>
                          <a:pt x="0" y="754"/>
                          <a:pt x="0" y="1687"/>
                        </a:cubicBezTo>
                        <a:cubicBezTo>
                          <a:pt x="0" y="2619"/>
                          <a:pt x="755" y="3373"/>
                          <a:pt x="1687" y="3373"/>
                        </a:cubicBezTo>
                        <a:cubicBezTo>
                          <a:pt x="2619" y="3370"/>
                          <a:pt x="3373" y="2617"/>
                          <a:pt x="3373" y="1687"/>
                        </a:cubicBezTo>
                        <a:cubicBezTo>
                          <a:pt x="3373" y="754"/>
                          <a:pt x="2619" y="0"/>
                          <a:pt x="1687" y="0"/>
                        </a:cubicBezTo>
                        <a:close/>
                      </a:path>
                    </a:pathLst>
                  </a:custGeom>
                  <a:solidFill>
                    <a:srgbClr val="435D7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29" name="Google Shape;8284;p59"/>
                  <p:cNvSpPr/>
                  <p:nvPr/>
                </p:nvSpPr>
                <p:spPr>
                  <a:xfrm>
                    <a:off x="2838475" y="2877210"/>
                    <a:ext cx="15351" cy="153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72" h="3373" extrusionOk="0">
                        <a:moveTo>
                          <a:pt x="1685" y="1"/>
                        </a:moveTo>
                        <a:cubicBezTo>
                          <a:pt x="753" y="1"/>
                          <a:pt x="0" y="754"/>
                          <a:pt x="0" y="1686"/>
                        </a:cubicBezTo>
                        <a:cubicBezTo>
                          <a:pt x="0" y="2618"/>
                          <a:pt x="753" y="3372"/>
                          <a:pt x="1685" y="3372"/>
                        </a:cubicBezTo>
                        <a:cubicBezTo>
                          <a:pt x="2617" y="3372"/>
                          <a:pt x="3372" y="2616"/>
                          <a:pt x="3372" y="1686"/>
                        </a:cubicBezTo>
                        <a:cubicBezTo>
                          <a:pt x="3372" y="754"/>
                          <a:pt x="2617" y="1"/>
                          <a:pt x="1685" y="1"/>
                        </a:cubicBezTo>
                        <a:close/>
                      </a:path>
                    </a:pathLst>
                  </a:custGeom>
                  <a:solidFill>
                    <a:srgbClr val="435D7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</p:grpSp>
            <p:sp>
              <p:nvSpPr>
                <p:cNvPr id="26" name="Google Shape;8286;p59"/>
                <p:cNvSpPr/>
                <p:nvPr/>
              </p:nvSpPr>
              <p:spPr>
                <a:xfrm>
                  <a:off x="2965131" y="2595741"/>
                  <a:ext cx="246945" cy="1820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279" h="39990" extrusionOk="0">
                      <a:moveTo>
                        <a:pt x="7995" y="1"/>
                      </a:moveTo>
                      <a:cubicBezTo>
                        <a:pt x="3580" y="1"/>
                        <a:pt x="0" y="3580"/>
                        <a:pt x="0" y="7995"/>
                      </a:cubicBezTo>
                      <a:lnTo>
                        <a:pt x="0" y="31993"/>
                      </a:lnTo>
                      <a:cubicBezTo>
                        <a:pt x="0" y="36409"/>
                        <a:pt x="3580" y="39989"/>
                        <a:pt x="7995" y="39989"/>
                      </a:cubicBezTo>
                      <a:lnTo>
                        <a:pt x="41282" y="39989"/>
                      </a:lnTo>
                      <a:cubicBezTo>
                        <a:pt x="45698" y="39989"/>
                        <a:pt x="49278" y="36409"/>
                        <a:pt x="49278" y="31993"/>
                      </a:cubicBezTo>
                      <a:lnTo>
                        <a:pt x="49278" y="7995"/>
                      </a:lnTo>
                      <a:cubicBezTo>
                        <a:pt x="49278" y="3580"/>
                        <a:pt x="45698" y="1"/>
                        <a:pt x="41282" y="1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206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9" name="Google Shape;8288;p59"/>
            <p:cNvGrpSpPr/>
            <p:nvPr/>
          </p:nvGrpSpPr>
          <p:grpSpPr>
            <a:xfrm>
              <a:off x="2407741" y="3100241"/>
              <a:ext cx="808565" cy="285891"/>
              <a:chOff x="2407741" y="3100241"/>
              <a:chExt cx="808565" cy="285891"/>
            </a:xfrm>
          </p:grpSpPr>
          <p:grpSp>
            <p:nvGrpSpPr>
              <p:cNvPr id="10" name="Google Shape;8297;p59"/>
              <p:cNvGrpSpPr/>
              <p:nvPr/>
            </p:nvGrpSpPr>
            <p:grpSpPr>
              <a:xfrm>
                <a:off x="2407741" y="3100241"/>
                <a:ext cx="345296" cy="285891"/>
                <a:chOff x="2407741" y="3100241"/>
                <a:chExt cx="345296" cy="285891"/>
              </a:xfrm>
            </p:grpSpPr>
            <p:grpSp>
              <p:nvGrpSpPr>
                <p:cNvPr id="17" name="Google Shape;8298;p59"/>
                <p:cNvGrpSpPr/>
                <p:nvPr/>
              </p:nvGrpSpPr>
              <p:grpSpPr>
                <a:xfrm>
                  <a:off x="2493852" y="3100241"/>
                  <a:ext cx="259185" cy="98236"/>
                  <a:chOff x="2493852" y="3100241"/>
                  <a:chExt cx="259185" cy="98236"/>
                </a:xfrm>
              </p:grpSpPr>
              <p:sp>
                <p:nvSpPr>
                  <p:cNvPr id="19" name="Google Shape;8299;p59"/>
                  <p:cNvSpPr/>
                  <p:nvPr/>
                </p:nvSpPr>
                <p:spPr>
                  <a:xfrm>
                    <a:off x="2500428" y="3106803"/>
                    <a:ext cx="246126" cy="851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064" h="18698" extrusionOk="0">
                        <a:moveTo>
                          <a:pt x="53821" y="0"/>
                        </a:moveTo>
                        <a:cubicBezTo>
                          <a:pt x="53686" y="0"/>
                          <a:pt x="53579" y="109"/>
                          <a:pt x="53579" y="242"/>
                        </a:cubicBezTo>
                        <a:lnTo>
                          <a:pt x="53579" y="5286"/>
                        </a:lnTo>
                        <a:cubicBezTo>
                          <a:pt x="53579" y="8576"/>
                          <a:pt x="50903" y="11250"/>
                          <a:pt x="47614" y="11250"/>
                        </a:cubicBezTo>
                        <a:lnTo>
                          <a:pt x="7205" y="11250"/>
                        </a:lnTo>
                        <a:cubicBezTo>
                          <a:pt x="3232" y="11250"/>
                          <a:pt x="0" y="14484"/>
                          <a:pt x="0" y="18456"/>
                        </a:cubicBezTo>
                        <a:cubicBezTo>
                          <a:pt x="0" y="18589"/>
                          <a:pt x="109" y="18698"/>
                          <a:pt x="242" y="18698"/>
                        </a:cubicBezTo>
                        <a:cubicBezTo>
                          <a:pt x="376" y="18698"/>
                          <a:pt x="485" y="18589"/>
                          <a:pt x="485" y="18456"/>
                        </a:cubicBezTo>
                        <a:cubicBezTo>
                          <a:pt x="485" y="14751"/>
                          <a:pt x="3499" y="11736"/>
                          <a:pt x="7202" y="11736"/>
                        </a:cubicBezTo>
                        <a:lnTo>
                          <a:pt x="47612" y="11736"/>
                        </a:lnTo>
                        <a:cubicBezTo>
                          <a:pt x="51169" y="11736"/>
                          <a:pt x="54063" y="8843"/>
                          <a:pt x="54063" y="5286"/>
                        </a:cubicBezTo>
                        <a:lnTo>
                          <a:pt x="54063" y="242"/>
                        </a:lnTo>
                        <a:cubicBezTo>
                          <a:pt x="54063" y="109"/>
                          <a:pt x="53955" y="0"/>
                          <a:pt x="53821" y="0"/>
                        </a:cubicBezTo>
                        <a:close/>
                      </a:path>
                    </a:pathLst>
                  </a:custGeom>
                  <a:solidFill>
                    <a:srgbClr val="9FA0A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20" name="Google Shape;8300;p59"/>
                  <p:cNvSpPr/>
                  <p:nvPr/>
                </p:nvSpPr>
                <p:spPr>
                  <a:xfrm>
                    <a:off x="2493852" y="3183117"/>
                    <a:ext cx="15360" cy="1536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74" h="3374" extrusionOk="0">
                        <a:moveTo>
                          <a:pt x="1687" y="0"/>
                        </a:moveTo>
                        <a:cubicBezTo>
                          <a:pt x="755" y="0"/>
                          <a:pt x="1" y="755"/>
                          <a:pt x="1" y="1687"/>
                        </a:cubicBezTo>
                        <a:cubicBezTo>
                          <a:pt x="1" y="2619"/>
                          <a:pt x="755" y="3373"/>
                          <a:pt x="1687" y="3373"/>
                        </a:cubicBezTo>
                        <a:cubicBezTo>
                          <a:pt x="2619" y="3373"/>
                          <a:pt x="3374" y="2619"/>
                          <a:pt x="3374" y="1687"/>
                        </a:cubicBezTo>
                        <a:cubicBezTo>
                          <a:pt x="3374" y="755"/>
                          <a:pt x="2619" y="0"/>
                          <a:pt x="1687" y="0"/>
                        </a:cubicBezTo>
                        <a:close/>
                      </a:path>
                    </a:pathLst>
                  </a:custGeom>
                  <a:solidFill>
                    <a:srgbClr val="435D7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21" name="Google Shape;8301;p59"/>
                  <p:cNvSpPr/>
                  <p:nvPr/>
                </p:nvSpPr>
                <p:spPr>
                  <a:xfrm>
                    <a:off x="2737686" y="3100241"/>
                    <a:ext cx="15351" cy="153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72" h="3373" extrusionOk="0">
                        <a:moveTo>
                          <a:pt x="1687" y="1"/>
                        </a:moveTo>
                        <a:cubicBezTo>
                          <a:pt x="755" y="1"/>
                          <a:pt x="1" y="754"/>
                          <a:pt x="1" y="1686"/>
                        </a:cubicBezTo>
                        <a:cubicBezTo>
                          <a:pt x="1" y="2618"/>
                          <a:pt x="755" y="3372"/>
                          <a:pt x="1687" y="3372"/>
                        </a:cubicBezTo>
                        <a:cubicBezTo>
                          <a:pt x="2619" y="3372"/>
                          <a:pt x="3372" y="2618"/>
                          <a:pt x="3372" y="1686"/>
                        </a:cubicBezTo>
                        <a:cubicBezTo>
                          <a:pt x="3372" y="754"/>
                          <a:pt x="2619" y="1"/>
                          <a:pt x="1687" y="1"/>
                        </a:cubicBezTo>
                        <a:close/>
                      </a:path>
                    </a:pathLst>
                  </a:custGeom>
                  <a:solidFill>
                    <a:srgbClr val="435D7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</p:grpSp>
            <p:sp>
              <p:nvSpPr>
                <p:cNvPr id="18" name="Google Shape;8303;p59"/>
                <p:cNvSpPr/>
                <p:nvPr/>
              </p:nvSpPr>
              <p:spPr>
                <a:xfrm>
                  <a:off x="2407741" y="3221469"/>
                  <a:ext cx="232834" cy="1646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279" h="39988" extrusionOk="0">
                      <a:moveTo>
                        <a:pt x="7997" y="0"/>
                      </a:moveTo>
                      <a:cubicBezTo>
                        <a:pt x="3580" y="0"/>
                        <a:pt x="0" y="3579"/>
                        <a:pt x="0" y="7995"/>
                      </a:cubicBezTo>
                      <a:lnTo>
                        <a:pt x="0" y="31993"/>
                      </a:lnTo>
                      <a:cubicBezTo>
                        <a:pt x="0" y="36409"/>
                        <a:pt x="3580" y="39988"/>
                        <a:pt x="7997" y="39988"/>
                      </a:cubicBezTo>
                      <a:lnTo>
                        <a:pt x="41282" y="39988"/>
                      </a:lnTo>
                      <a:cubicBezTo>
                        <a:pt x="45697" y="39988"/>
                        <a:pt x="49277" y="36409"/>
                        <a:pt x="49277" y="31993"/>
                      </a:cubicBezTo>
                      <a:lnTo>
                        <a:pt x="49277" y="7995"/>
                      </a:lnTo>
                      <a:cubicBezTo>
                        <a:pt x="49278" y="3579"/>
                        <a:pt x="45697" y="0"/>
                        <a:pt x="41282" y="0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206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  <p:grpSp>
            <p:nvGrpSpPr>
              <p:cNvPr id="11" name="Google Shape;8305;p59"/>
              <p:cNvGrpSpPr/>
              <p:nvPr/>
            </p:nvGrpSpPr>
            <p:grpSpPr>
              <a:xfrm>
                <a:off x="2838475" y="3100241"/>
                <a:ext cx="377831" cy="281326"/>
                <a:chOff x="2838475" y="3100241"/>
                <a:chExt cx="377831" cy="281326"/>
              </a:xfrm>
            </p:grpSpPr>
            <p:grpSp>
              <p:nvGrpSpPr>
                <p:cNvPr id="12" name="Google Shape;8306;p59"/>
                <p:cNvGrpSpPr/>
                <p:nvPr/>
              </p:nvGrpSpPr>
              <p:grpSpPr>
                <a:xfrm>
                  <a:off x="2838475" y="3100241"/>
                  <a:ext cx="259186" cy="98236"/>
                  <a:chOff x="2838475" y="3100241"/>
                  <a:chExt cx="259186" cy="98236"/>
                </a:xfrm>
              </p:grpSpPr>
              <p:sp>
                <p:nvSpPr>
                  <p:cNvPr id="14" name="Google Shape;8307;p59"/>
                  <p:cNvSpPr/>
                  <p:nvPr/>
                </p:nvSpPr>
                <p:spPr>
                  <a:xfrm>
                    <a:off x="2845042" y="3106803"/>
                    <a:ext cx="246131" cy="851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065" h="18698" extrusionOk="0">
                        <a:moveTo>
                          <a:pt x="242" y="0"/>
                        </a:moveTo>
                        <a:cubicBezTo>
                          <a:pt x="109" y="0"/>
                          <a:pt x="0" y="109"/>
                          <a:pt x="0" y="242"/>
                        </a:cubicBezTo>
                        <a:lnTo>
                          <a:pt x="0" y="5286"/>
                        </a:lnTo>
                        <a:cubicBezTo>
                          <a:pt x="0" y="8843"/>
                          <a:pt x="2895" y="11736"/>
                          <a:pt x="6451" y="11736"/>
                        </a:cubicBezTo>
                        <a:lnTo>
                          <a:pt x="46862" y="11736"/>
                        </a:lnTo>
                        <a:cubicBezTo>
                          <a:pt x="50567" y="11736"/>
                          <a:pt x="53580" y="14751"/>
                          <a:pt x="53580" y="18456"/>
                        </a:cubicBezTo>
                        <a:cubicBezTo>
                          <a:pt x="53580" y="18589"/>
                          <a:pt x="53689" y="18698"/>
                          <a:pt x="53822" y="18698"/>
                        </a:cubicBezTo>
                        <a:cubicBezTo>
                          <a:pt x="53957" y="18698"/>
                          <a:pt x="54064" y="18589"/>
                          <a:pt x="54063" y="18456"/>
                        </a:cubicBezTo>
                        <a:cubicBezTo>
                          <a:pt x="54063" y="14484"/>
                          <a:pt x="50831" y="11250"/>
                          <a:pt x="46858" y="11250"/>
                        </a:cubicBezTo>
                        <a:lnTo>
                          <a:pt x="6449" y="11250"/>
                        </a:lnTo>
                        <a:cubicBezTo>
                          <a:pt x="3160" y="11250"/>
                          <a:pt x="484" y="8576"/>
                          <a:pt x="484" y="5286"/>
                        </a:cubicBezTo>
                        <a:lnTo>
                          <a:pt x="484" y="242"/>
                        </a:lnTo>
                        <a:cubicBezTo>
                          <a:pt x="484" y="109"/>
                          <a:pt x="376" y="0"/>
                          <a:pt x="242" y="0"/>
                        </a:cubicBezTo>
                        <a:close/>
                      </a:path>
                    </a:pathLst>
                  </a:custGeom>
                  <a:solidFill>
                    <a:srgbClr val="9FA0A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15" name="Google Shape;8308;p59"/>
                  <p:cNvSpPr/>
                  <p:nvPr/>
                </p:nvSpPr>
                <p:spPr>
                  <a:xfrm>
                    <a:off x="3082301" y="3183117"/>
                    <a:ext cx="15360" cy="1536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74" h="3374" extrusionOk="0">
                        <a:moveTo>
                          <a:pt x="1687" y="0"/>
                        </a:moveTo>
                        <a:cubicBezTo>
                          <a:pt x="755" y="0"/>
                          <a:pt x="0" y="755"/>
                          <a:pt x="0" y="1687"/>
                        </a:cubicBezTo>
                        <a:cubicBezTo>
                          <a:pt x="0" y="2619"/>
                          <a:pt x="755" y="3373"/>
                          <a:pt x="1687" y="3373"/>
                        </a:cubicBezTo>
                        <a:cubicBezTo>
                          <a:pt x="2619" y="3373"/>
                          <a:pt x="3373" y="2619"/>
                          <a:pt x="3373" y="1687"/>
                        </a:cubicBezTo>
                        <a:cubicBezTo>
                          <a:pt x="3373" y="755"/>
                          <a:pt x="2619" y="0"/>
                          <a:pt x="1687" y="0"/>
                        </a:cubicBezTo>
                        <a:close/>
                      </a:path>
                    </a:pathLst>
                  </a:custGeom>
                  <a:solidFill>
                    <a:srgbClr val="435D7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16" name="Google Shape;8309;p59"/>
                  <p:cNvSpPr/>
                  <p:nvPr/>
                </p:nvSpPr>
                <p:spPr>
                  <a:xfrm>
                    <a:off x="2838475" y="3100241"/>
                    <a:ext cx="15351" cy="153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72" h="3373" extrusionOk="0">
                        <a:moveTo>
                          <a:pt x="1685" y="1"/>
                        </a:moveTo>
                        <a:cubicBezTo>
                          <a:pt x="753" y="1"/>
                          <a:pt x="0" y="754"/>
                          <a:pt x="0" y="1686"/>
                        </a:cubicBezTo>
                        <a:cubicBezTo>
                          <a:pt x="0" y="2618"/>
                          <a:pt x="753" y="3372"/>
                          <a:pt x="1685" y="3372"/>
                        </a:cubicBezTo>
                        <a:cubicBezTo>
                          <a:pt x="2617" y="3372"/>
                          <a:pt x="3372" y="2618"/>
                          <a:pt x="3372" y="1686"/>
                        </a:cubicBezTo>
                        <a:cubicBezTo>
                          <a:pt x="3372" y="754"/>
                          <a:pt x="2617" y="1"/>
                          <a:pt x="1685" y="1"/>
                        </a:cubicBezTo>
                        <a:close/>
                      </a:path>
                    </a:pathLst>
                  </a:custGeom>
                  <a:solidFill>
                    <a:srgbClr val="435D74"/>
                  </a:solidFill>
                  <a:ln>
                    <a:solidFill>
                      <a:srgbClr val="002060"/>
                    </a:solidFill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endParaRPr/>
                  </a:p>
                </p:txBody>
              </p:sp>
            </p:grpSp>
            <p:sp>
              <p:nvSpPr>
                <p:cNvPr id="13" name="Google Shape;8311;p59"/>
                <p:cNvSpPr/>
                <p:nvPr/>
              </p:nvSpPr>
              <p:spPr>
                <a:xfrm>
                  <a:off x="2967956" y="3221472"/>
                  <a:ext cx="248350" cy="1600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279" h="39988" extrusionOk="0">
                      <a:moveTo>
                        <a:pt x="7995" y="0"/>
                      </a:moveTo>
                      <a:cubicBezTo>
                        <a:pt x="3580" y="0"/>
                        <a:pt x="0" y="3579"/>
                        <a:pt x="0" y="7995"/>
                      </a:cubicBezTo>
                      <a:lnTo>
                        <a:pt x="0" y="31993"/>
                      </a:lnTo>
                      <a:cubicBezTo>
                        <a:pt x="0" y="36409"/>
                        <a:pt x="3580" y="39988"/>
                        <a:pt x="7995" y="39988"/>
                      </a:cubicBezTo>
                      <a:lnTo>
                        <a:pt x="41282" y="39988"/>
                      </a:lnTo>
                      <a:cubicBezTo>
                        <a:pt x="45698" y="39988"/>
                        <a:pt x="49278" y="36409"/>
                        <a:pt x="49278" y="31993"/>
                      </a:cubicBezTo>
                      <a:lnTo>
                        <a:pt x="49278" y="7995"/>
                      </a:lnTo>
                      <a:cubicBezTo>
                        <a:pt x="49278" y="3579"/>
                        <a:pt x="45698" y="0"/>
                        <a:pt x="41282" y="0"/>
                      </a:cubicBez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206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</p:grpSp>
      </p:grpSp>
      <p:sp>
        <p:nvSpPr>
          <p:cNvPr id="43" name="TextBox 42"/>
          <p:cNvSpPr txBox="1"/>
          <p:nvPr/>
        </p:nvSpPr>
        <p:spPr>
          <a:xfrm>
            <a:off x="714348" y="1285860"/>
            <a:ext cx="1763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ЧИТАТЕЛЬСКАЯ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ГРАМОТНОСТЬ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71868" y="1285860"/>
            <a:ext cx="2142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МАТЕМАТИЧЕСКАЯ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ГРАМОТНОСТЬ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86512" y="1357298"/>
            <a:ext cx="26321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ЕСТЕСТВЕННО-НАУЧНАЯ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ГРАМОТНОСТЬ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28662" y="5286388"/>
            <a:ext cx="1665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ФИНАНСОВАЯ 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ГРАМОТНОСТЬ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58016" y="5286388"/>
            <a:ext cx="1534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КРЕАТИВНОЕ </a:t>
            </a:r>
          </a:p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МЫШЛЕНИЕ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49" name="Google Shape;8274;p59"/>
          <p:cNvSpPr/>
          <p:nvPr/>
        </p:nvSpPr>
        <p:spPr>
          <a:xfrm>
            <a:off x="4572000" y="4286256"/>
            <a:ext cx="22407" cy="553883"/>
          </a:xfrm>
          <a:custGeom>
            <a:avLst/>
            <a:gdLst/>
            <a:ahLst/>
            <a:cxnLst/>
            <a:rect l="l" t="t" r="r" b="b"/>
            <a:pathLst>
              <a:path w="486" h="18696" extrusionOk="0">
                <a:moveTo>
                  <a:pt x="243" y="0"/>
                </a:moveTo>
                <a:cubicBezTo>
                  <a:pt x="108" y="0"/>
                  <a:pt x="1" y="109"/>
                  <a:pt x="1" y="243"/>
                </a:cubicBezTo>
                <a:lnTo>
                  <a:pt x="1" y="18453"/>
                </a:lnTo>
                <a:cubicBezTo>
                  <a:pt x="1" y="18588"/>
                  <a:pt x="108" y="18695"/>
                  <a:pt x="243" y="18695"/>
                </a:cubicBezTo>
                <a:cubicBezTo>
                  <a:pt x="377" y="18695"/>
                  <a:pt x="485" y="18588"/>
                  <a:pt x="485" y="18453"/>
                </a:cubicBezTo>
                <a:lnTo>
                  <a:pt x="485" y="243"/>
                </a:lnTo>
                <a:cubicBezTo>
                  <a:pt x="485" y="109"/>
                  <a:pt x="377" y="0"/>
                  <a:pt x="243" y="0"/>
                </a:cubicBezTo>
                <a:close/>
              </a:path>
            </a:pathLst>
          </a:custGeom>
          <a:solidFill>
            <a:srgbClr val="9FA0A4"/>
          </a:solidFill>
          <a:ln>
            <a:solidFill>
              <a:srgbClr val="00206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0" name="Google Shape;8278;p59"/>
          <p:cNvSpPr/>
          <p:nvPr/>
        </p:nvSpPr>
        <p:spPr>
          <a:xfrm>
            <a:off x="3571868" y="5072074"/>
            <a:ext cx="2286016" cy="1041847"/>
          </a:xfrm>
          <a:custGeom>
            <a:avLst/>
            <a:gdLst/>
            <a:ahLst/>
            <a:cxnLst/>
            <a:rect l="l" t="t" r="r" b="b"/>
            <a:pathLst>
              <a:path w="49277" h="39990" extrusionOk="0">
                <a:moveTo>
                  <a:pt x="7996" y="1"/>
                </a:moveTo>
                <a:cubicBezTo>
                  <a:pt x="3580" y="1"/>
                  <a:pt x="0" y="3580"/>
                  <a:pt x="0" y="7995"/>
                </a:cubicBezTo>
                <a:lnTo>
                  <a:pt x="0" y="31993"/>
                </a:lnTo>
                <a:cubicBezTo>
                  <a:pt x="0" y="36409"/>
                  <a:pt x="3580" y="39989"/>
                  <a:pt x="7996" y="39989"/>
                </a:cubicBezTo>
                <a:lnTo>
                  <a:pt x="41280" y="39989"/>
                </a:lnTo>
                <a:cubicBezTo>
                  <a:pt x="45697" y="39989"/>
                  <a:pt x="49277" y="36409"/>
                  <a:pt x="49277" y="31993"/>
                </a:cubicBezTo>
                <a:lnTo>
                  <a:pt x="49277" y="7995"/>
                </a:lnTo>
                <a:cubicBezTo>
                  <a:pt x="49277" y="3580"/>
                  <a:pt x="45697" y="1"/>
                  <a:pt x="41280" y="1"/>
                </a:cubicBezTo>
                <a:close/>
              </a:path>
            </a:pathLst>
          </a:custGeom>
          <a:noFill/>
          <a:ln w="9525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1" name="TextBox 50"/>
          <p:cNvSpPr txBox="1"/>
          <p:nvPr/>
        </p:nvSpPr>
        <p:spPr>
          <a:xfrm>
            <a:off x="3857620" y="5286388"/>
            <a:ext cx="1749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ГЛОБАЛЬНЫЕ 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КОМПЕТЕНЦИИ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52" name="Google Shape;8276;p59"/>
          <p:cNvSpPr/>
          <p:nvPr/>
        </p:nvSpPr>
        <p:spPr>
          <a:xfrm>
            <a:off x="4500562" y="4214818"/>
            <a:ext cx="155480" cy="99930"/>
          </a:xfrm>
          <a:custGeom>
            <a:avLst/>
            <a:gdLst/>
            <a:ahLst/>
            <a:cxnLst/>
            <a:rect l="l" t="t" r="r" b="b"/>
            <a:pathLst>
              <a:path w="3373" h="3373" extrusionOk="0">
                <a:moveTo>
                  <a:pt x="1687" y="1"/>
                </a:moveTo>
                <a:cubicBezTo>
                  <a:pt x="755" y="1"/>
                  <a:pt x="1" y="754"/>
                  <a:pt x="1" y="1686"/>
                </a:cubicBezTo>
                <a:cubicBezTo>
                  <a:pt x="1" y="2618"/>
                  <a:pt x="755" y="3372"/>
                  <a:pt x="1687" y="3372"/>
                </a:cubicBezTo>
                <a:cubicBezTo>
                  <a:pt x="2618" y="3372"/>
                  <a:pt x="3372" y="2616"/>
                  <a:pt x="3372" y="1686"/>
                </a:cubicBezTo>
                <a:cubicBezTo>
                  <a:pt x="3372" y="754"/>
                  <a:pt x="2618" y="1"/>
                  <a:pt x="1687" y="1"/>
                </a:cubicBezTo>
                <a:close/>
              </a:path>
            </a:pathLst>
          </a:custGeom>
          <a:solidFill>
            <a:srgbClr val="435D74"/>
          </a:solidFill>
          <a:ln>
            <a:solidFill>
              <a:srgbClr val="00206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3" name="Google Shape;8276;p59"/>
          <p:cNvSpPr/>
          <p:nvPr/>
        </p:nvSpPr>
        <p:spPr>
          <a:xfrm>
            <a:off x="4500562" y="4786322"/>
            <a:ext cx="155480" cy="99930"/>
          </a:xfrm>
          <a:custGeom>
            <a:avLst/>
            <a:gdLst/>
            <a:ahLst/>
            <a:cxnLst/>
            <a:rect l="l" t="t" r="r" b="b"/>
            <a:pathLst>
              <a:path w="3373" h="3373" extrusionOk="0">
                <a:moveTo>
                  <a:pt x="1687" y="1"/>
                </a:moveTo>
                <a:cubicBezTo>
                  <a:pt x="755" y="1"/>
                  <a:pt x="1" y="754"/>
                  <a:pt x="1" y="1686"/>
                </a:cubicBezTo>
                <a:cubicBezTo>
                  <a:pt x="1" y="2618"/>
                  <a:pt x="755" y="3372"/>
                  <a:pt x="1687" y="3372"/>
                </a:cubicBezTo>
                <a:cubicBezTo>
                  <a:pt x="2618" y="3372"/>
                  <a:pt x="3372" y="2616"/>
                  <a:pt x="3372" y="1686"/>
                </a:cubicBezTo>
                <a:cubicBezTo>
                  <a:pt x="3372" y="754"/>
                  <a:pt x="2618" y="1"/>
                  <a:pt x="1687" y="1"/>
                </a:cubicBezTo>
                <a:close/>
              </a:path>
            </a:pathLst>
          </a:custGeom>
          <a:solidFill>
            <a:srgbClr val="435D74"/>
          </a:solidFill>
          <a:ln>
            <a:solidFill>
              <a:srgbClr val="00206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920</Words>
  <Application>Microsoft Office PowerPoint</Application>
  <PresentationFormat>Экран (4:3)</PresentationFormat>
  <Paragraphs>151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Развитие функциональной грамотности в ходе реализации ФГОС</vt:lpstr>
      <vt:lpstr>Обновлённые ФГОС НОО и ФГОС ООО обеспечивают:</vt:lpstr>
      <vt:lpstr>Современный работодатель_ ФГОС_Грамотности/компетенции</vt:lpstr>
      <vt:lpstr>Обновлённые ФГОС соответствуют современным требованиям: </vt:lpstr>
      <vt:lpstr>Обновлённые ФГОС предъявляют ЕДИНЫЕ требования к результатам:</vt:lpstr>
      <vt:lpstr>Обновлённые ФГОС предоставляют школьникам возможность обучаться:</vt:lpstr>
      <vt:lpstr>Цели обновлённых ФГОС – создание условий для формирования </vt:lpstr>
      <vt:lpstr>Функциональная грамотность (ЮНЕСКО 1957 г.)</vt:lpstr>
      <vt:lpstr>Функциональная грамотность</vt:lpstr>
      <vt:lpstr>Функциональная грамотность</vt:lpstr>
      <vt:lpstr>III. Требования к условиям реализации</vt:lpstr>
      <vt:lpstr>IV. Требования к результатам освоения программы</vt:lpstr>
      <vt:lpstr>IV. Требования к результатам освоения программы</vt:lpstr>
      <vt:lpstr>Функциональная грамотность: как учить?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функциональной грамотности в ходе реализации ФГОС</dc:title>
  <dc:creator>Ирина Юрьевна Чернова</dc:creator>
  <cp:lastModifiedBy>admin</cp:lastModifiedBy>
  <cp:revision>50</cp:revision>
  <dcterms:modified xsi:type="dcterms:W3CDTF">2022-08-29T06:58:51Z</dcterms:modified>
</cp:coreProperties>
</file>