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BF2B6-A932-4201-B76B-3399F71A66B3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6E14-80ED-475D-ADB8-AA5C46A72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Одинцовская лингвистическая гимназия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ей\Desktop\гимназия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381064" cy="1676683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IMG_20171120_11484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473" y="2143116"/>
            <a:ext cx="4787527" cy="317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1799127"/>
            <a:ext cx="4272323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Информационный киоск: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BM Glass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-70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Изготовитель: ООО «Лаборатория Инноваций»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Особенности конструкции: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Диагональ экрана – 70 дюймов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Разрешение: 1920х1080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Инфракрасная сенсорная панель.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Мультитач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- 10 точек касания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одновременно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Защитное каленое антивандальное стекло сенсорной панели(4мм)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Формат экрана 16:9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Корпус выполнен из композитного алюминия 3мм.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Технические характеристики: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Операционная система –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windows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Жесткий диск – 320 Гб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Установленная память – 4 ГБ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Процессор –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Intel Core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– 5010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Частота процессора – 3,5 ГГц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Количество ядер –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Одинцовская лингвистическая гимназия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ей\Desktop\гимназия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381064" cy="1676683"/>
          </a:xfrm>
          <a:prstGeom prst="rect">
            <a:avLst/>
          </a:prstGeom>
          <a:noFill/>
        </p:spPr>
      </p:pic>
      <p:pic>
        <p:nvPicPr>
          <p:cNvPr id="14338" name="Picture 2" descr="C:\Users\Алексей\Desktop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962779" cy="355921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71472" y="5394110"/>
            <a:ext cx="8341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Куплено специальное программное обеспечение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TouchInform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Электронная Школа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версия «Стандарт»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Киоски.ру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Одинцовская лингвистическая гимназия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ей\Desktop\гимназия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381064" cy="16766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42873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позволяет отображать интерактивное расписание уроков, факультативов и других мероприятий;</a:t>
            </a:r>
          </a:p>
          <a:p>
            <a:r>
              <a:rPr lang="ru-RU" dirty="0" smtClean="0"/>
              <a:t>Оперативно сообщать о новостях и событиях гимназии;</a:t>
            </a:r>
          </a:p>
          <a:p>
            <a:r>
              <a:rPr lang="ru-RU" dirty="0" smtClean="0"/>
              <a:t>Выкладывать фотографии и видеоматериалы со значимыми событиями в жизни учебного заведения.</a:t>
            </a:r>
          </a:p>
          <a:p>
            <a:endParaRPr lang="ru-RU" dirty="0"/>
          </a:p>
        </p:txBody>
      </p:sp>
      <p:pic>
        <p:nvPicPr>
          <p:cNvPr id="16386" name="Picture 2" descr="C:\Users\Алексей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496"/>
            <a:ext cx="7429552" cy="382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ей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332167" cy="327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Алексей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71810"/>
            <a:ext cx="6929454" cy="355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ей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69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ей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6661"/>
            <a:ext cx="9144000" cy="468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ей\Desktop\гимназия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381064" cy="16766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50004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Одинцовская лингвистическая гимназия</a:t>
            </a:r>
            <a:endParaRPr lang="ru-RU" dirty="0"/>
          </a:p>
        </p:txBody>
      </p:sp>
      <p:pic>
        <p:nvPicPr>
          <p:cNvPr id="1026" name="Picture 2" descr="C:\Users\Алексей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8022545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1357298"/>
            <a:ext cx="7643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Имеется возможность создания визитной карточки гимназии, которой мы воспользовались и загрузили видеоролик </a:t>
            </a:r>
          </a:p>
          <a:p>
            <a:r>
              <a:rPr lang="ru-RU" dirty="0" smtClean="0"/>
              <a:t>«Одинцовская лингвистическая гимназия – место, где сбываются мечты»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ей\Desktop\гимназия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381064" cy="16766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50004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 Одинцовская лингвистическая гимназия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357298"/>
            <a:ext cx="764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Возможностями интерактивного киоска мы активно пользуемся при проведении различных мероприятий </a:t>
            </a:r>
            <a:endParaRPr lang="ru-RU" dirty="0"/>
          </a:p>
        </p:txBody>
      </p:sp>
      <p:pic>
        <p:nvPicPr>
          <p:cNvPr id="2050" name="Picture 2" descr="C:\Users\Алексей\Desktop\Screenshot_20180426-1517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3857652" cy="300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ексей\Desktop\Screenshot_20180426-2148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1906" y="3214686"/>
            <a:ext cx="5122094" cy="335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ексей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15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85776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адаптирована для людей с ограниченными возможностями и имеет функции переключения панели управления вниз ( для людей с ограниченными возможностями движений), а также изменять цветовую гамму для людей с нарушением зрения и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общеобразовательное учреждение Одинцовская лингвистическая гимназия</vt:lpstr>
      <vt:lpstr>Муниципальное бюджетное общеобразовательное учреждение Одинцовская лингвистическая гимназия</vt:lpstr>
      <vt:lpstr>Муниципальное бюджетное общеобразовательное учреждение Одинцовская лингвистическая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Одинцовская лингвистическая гимназия</dc:title>
  <dc:creator>Алексей</dc:creator>
  <cp:lastModifiedBy>ParfilovaAG</cp:lastModifiedBy>
  <cp:revision>23</cp:revision>
  <dcterms:created xsi:type="dcterms:W3CDTF">2018-04-26T16:49:45Z</dcterms:created>
  <dcterms:modified xsi:type="dcterms:W3CDTF">2018-05-23T07:19:08Z</dcterms:modified>
</cp:coreProperties>
</file>